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6"/>
  </p:notesMasterIdLst>
  <p:handoutMasterIdLst>
    <p:handoutMasterId r:id="rId7"/>
  </p:handoutMasterIdLst>
  <p:sldIdLst>
    <p:sldId id="257"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81768E1F-2015-436F-B13E-9F7E35BCF656}">
          <p14:sldIdLst>
            <p14:sldId id="25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3794"/>
    <a:srgbClr val="4DBC93"/>
    <a:srgbClr val="17A7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6D63C3-DE10-77D7-3326-FAD2F091AFDF}" v="5" dt="2026-09-15T06:17:11.8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64" autoAdjust="0"/>
    <p:restoredTop sz="94660"/>
  </p:normalViewPr>
  <p:slideViewPr>
    <p:cSldViewPr snapToGrid="0">
      <p:cViewPr>
        <p:scale>
          <a:sx n="35" d="100"/>
          <a:sy n="35" d="100"/>
        </p:scale>
        <p:origin x="3162" y="-120"/>
      </p:cViewPr>
      <p:guideLst/>
    </p:cSldViewPr>
  </p:slideViewPr>
  <p:notesTextViewPr>
    <p:cViewPr>
      <p:scale>
        <a:sx n="1" d="1"/>
        <a:sy n="1" d="1"/>
      </p:scale>
      <p:origin x="0" y="0"/>
    </p:cViewPr>
  </p:notesTextViewPr>
  <p:notesViewPr>
    <p:cSldViewPr snapToGrid="0">
      <p:cViewPr varScale="1">
        <p:scale>
          <a:sx n="121" d="100"/>
          <a:sy n="121" d="100"/>
        </p:scale>
        <p:origin x="493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4F7D4A-73BA-4AD1-9D03-39FA303776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6386842-44BF-46F8-8A33-9569710FC6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7F96DD-EC74-45A7-AA78-A90263BFD107}" type="datetimeFigureOut">
              <a:rPr lang="en-US" smtClean="0"/>
              <a:t>9/15/2026</a:t>
            </a:fld>
            <a:endParaRPr lang="en-US"/>
          </a:p>
        </p:txBody>
      </p:sp>
      <p:sp>
        <p:nvSpPr>
          <p:cNvPr id="4" name="Footer Placeholder 3">
            <a:extLst>
              <a:ext uri="{FF2B5EF4-FFF2-40B4-BE49-F238E27FC236}">
                <a16:creationId xmlns:a16="http://schemas.microsoft.com/office/drawing/2014/main" id="{135CAF41-B33D-419E-9748-C8B60B797A7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C176BA0-8A36-4240-9B8E-EBA3FEABC5F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817D71-B632-42B8-84A8-63021043B549}" type="slidenum">
              <a:rPr lang="en-US" smtClean="0"/>
              <a:t>‹#›</a:t>
            </a:fld>
            <a:endParaRPr lang="en-US"/>
          </a:p>
        </p:txBody>
      </p:sp>
    </p:spTree>
    <p:extLst>
      <p:ext uri="{BB962C8B-B14F-4D97-AF65-F5344CB8AC3E}">
        <p14:creationId xmlns:p14="http://schemas.microsoft.com/office/powerpoint/2010/main" val="2627550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6FBDA7-4415-447B-A9FC-AD2D762744EE}" type="datetimeFigureOut">
              <a:rPr lang="en-IE" smtClean="0"/>
              <a:t>15/09/2026</a:t>
            </a:fld>
            <a:endParaRPr lang="en-IE"/>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F04D47-EF75-486F-9642-8A8A787C5110}" type="slidenum">
              <a:rPr lang="en-IE" smtClean="0"/>
              <a:t>‹#›</a:t>
            </a:fld>
            <a:endParaRPr lang="en-IE"/>
          </a:p>
        </p:txBody>
      </p:sp>
    </p:spTree>
    <p:extLst>
      <p:ext uri="{BB962C8B-B14F-4D97-AF65-F5344CB8AC3E}">
        <p14:creationId xmlns:p14="http://schemas.microsoft.com/office/powerpoint/2010/main" val="2944775654"/>
      </p:ext>
    </p:extLst>
  </p:cSld>
  <p:clrMap bg1="lt1" tx1="dk1" bg2="lt2" tx2="dk2" accent1="accent1" accent2="accent2" accent3="accent3" accent4="accent4" accent5="accent5" accent6="accent6" hlink="hlink" folHlink="folHlink"/>
  <p:notesStyle>
    <a:lvl1pPr marL="0" algn="l" defTabSz="3181198" rtl="0" eaLnBrk="1" latinLnBrk="0" hangingPunct="1">
      <a:defRPr sz="4175" kern="1200">
        <a:solidFill>
          <a:schemeClr val="tx1"/>
        </a:solidFill>
        <a:latin typeface="+mn-lt"/>
        <a:ea typeface="+mn-ea"/>
        <a:cs typeface="+mn-cs"/>
      </a:defRPr>
    </a:lvl1pPr>
    <a:lvl2pPr marL="1590599" algn="l" defTabSz="3181198" rtl="0" eaLnBrk="1" latinLnBrk="0" hangingPunct="1">
      <a:defRPr sz="4175" kern="1200">
        <a:solidFill>
          <a:schemeClr val="tx1"/>
        </a:solidFill>
        <a:latin typeface="+mn-lt"/>
        <a:ea typeface="+mn-ea"/>
        <a:cs typeface="+mn-cs"/>
      </a:defRPr>
    </a:lvl2pPr>
    <a:lvl3pPr marL="3181198" algn="l" defTabSz="3181198" rtl="0" eaLnBrk="1" latinLnBrk="0" hangingPunct="1">
      <a:defRPr sz="4175" kern="1200">
        <a:solidFill>
          <a:schemeClr val="tx1"/>
        </a:solidFill>
        <a:latin typeface="+mn-lt"/>
        <a:ea typeface="+mn-ea"/>
        <a:cs typeface="+mn-cs"/>
      </a:defRPr>
    </a:lvl3pPr>
    <a:lvl4pPr marL="4771796" algn="l" defTabSz="3181198" rtl="0" eaLnBrk="1" latinLnBrk="0" hangingPunct="1">
      <a:defRPr sz="4175" kern="1200">
        <a:solidFill>
          <a:schemeClr val="tx1"/>
        </a:solidFill>
        <a:latin typeface="+mn-lt"/>
        <a:ea typeface="+mn-ea"/>
        <a:cs typeface="+mn-cs"/>
      </a:defRPr>
    </a:lvl4pPr>
    <a:lvl5pPr marL="6362395" algn="l" defTabSz="3181198" rtl="0" eaLnBrk="1" latinLnBrk="0" hangingPunct="1">
      <a:defRPr sz="4175" kern="1200">
        <a:solidFill>
          <a:schemeClr val="tx1"/>
        </a:solidFill>
        <a:latin typeface="+mn-lt"/>
        <a:ea typeface="+mn-ea"/>
        <a:cs typeface="+mn-cs"/>
      </a:defRPr>
    </a:lvl5pPr>
    <a:lvl6pPr marL="7952994" algn="l" defTabSz="3181198" rtl="0" eaLnBrk="1" latinLnBrk="0" hangingPunct="1">
      <a:defRPr sz="4175" kern="1200">
        <a:solidFill>
          <a:schemeClr val="tx1"/>
        </a:solidFill>
        <a:latin typeface="+mn-lt"/>
        <a:ea typeface="+mn-ea"/>
        <a:cs typeface="+mn-cs"/>
      </a:defRPr>
    </a:lvl6pPr>
    <a:lvl7pPr marL="9543593" algn="l" defTabSz="3181198" rtl="0" eaLnBrk="1" latinLnBrk="0" hangingPunct="1">
      <a:defRPr sz="4175" kern="1200">
        <a:solidFill>
          <a:schemeClr val="tx1"/>
        </a:solidFill>
        <a:latin typeface="+mn-lt"/>
        <a:ea typeface="+mn-ea"/>
        <a:cs typeface="+mn-cs"/>
      </a:defRPr>
    </a:lvl7pPr>
    <a:lvl8pPr marL="11134192" algn="l" defTabSz="3181198" rtl="0" eaLnBrk="1" latinLnBrk="0" hangingPunct="1">
      <a:defRPr sz="4175" kern="1200">
        <a:solidFill>
          <a:schemeClr val="tx1"/>
        </a:solidFill>
        <a:latin typeface="+mn-lt"/>
        <a:ea typeface="+mn-ea"/>
        <a:cs typeface="+mn-cs"/>
      </a:defRPr>
    </a:lvl8pPr>
    <a:lvl9pPr marL="12724790" algn="l" defTabSz="3181198" rtl="0" eaLnBrk="1" latinLnBrk="0" hangingPunct="1">
      <a:defRPr sz="417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a:extLst>
              <a:ext uri="{FF2B5EF4-FFF2-40B4-BE49-F238E27FC236}">
                <a16:creationId xmlns:a16="http://schemas.microsoft.com/office/drawing/2014/main" id="{570D9AD0-DCBD-03AA-35DB-B6BEB50F92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3ACBF163-E486-4E37-8E25-1D142B47A37E}" type="slidenum">
              <a:rPr lang="en-US" altLang="fr-FR"/>
              <a:pPr>
                <a:spcBef>
                  <a:spcPct val="0"/>
                </a:spcBef>
              </a:pPr>
              <a:t>1</a:t>
            </a:fld>
            <a:endParaRPr lang="en-US" altLang="fr-FR"/>
          </a:p>
        </p:txBody>
      </p:sp>
      <p:sp>
        <p:nvSpPr>
          <p:cNvPr id="6146" name="Rectangle 2">
            <a:extLst>
              <a:ext uri="{FF2B5EF4-FFF2-40B4-BE49-F238E27FC236}">
                <a16:creationId xmlns:a16="http://schemas.microsoft.com/office/drawing/2014/main" id="{DE2AABDC-92A9-53E5-000E-03532F84C099}"/>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3F038D0D-9289-5640-5FDD-E81163AFB4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fr-FR">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63794"/>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271684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theme" Target="../theme/them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3">
            <a:extLst>
              <a:ext uri="{FF2B5EF4-FFF2-40B4-BE49-F238E27FC236}">
                <a16:creationId xmlns:a16="http://schemas.microsoft.com/office/drawing/2014/main" id="{DDF5F476-0C1B-7341-A1E5-2812C00860BC}"/>
              </a:ext>
            </a:extLst>
          </p:cNvPr>
          <p:cNvSpPr>
            <a:spLocks noChangeArrowheads="1"/>
          </p:cNvSpPr>
          <p:nvPr/>
        </p:nvSpPr>
        <p:spPr bwMode="auto">
          <a:xfrm>
            <a:off x="644525" y="6242050"/>
            <a:ext cx="9321800" cy="35625088"/>
          </a:xfrm>
          <a:prstGeom prst="rect">
            <a:avLst/>
          </a:prstGeom>
          <a:ln>
            <a:solidFill>
              <a:schemeClr val="accent5">
                <a:lumMod val="50000"/>
              </a:schemeClr>
            </a:solidFill>
            <a:headEnd/>
            <a:tailEnd/>
          </a:ln>
        </p:spPr>
        <p:style>
          <a:lnRef idx="2">
            <a:schemeClr val="accent1"/>
          </a:lnRef>
          <a:fillRef idx="1">
            <a:schemeClr val="lt1"/>
          </a:fillRef>
          <a:effectRef idx="0">
            <a:schemeClr val="accent1"/>
          </a:effectRef>
          <a:fontRef idx="minor">
            <a:schemeClr val="dk1"/>
          </a:fontRef>
        </p:style>
        <p:txBody>
          <a:bodyPr wrap="none" anchor="ctr"/>
          <a:lstStyle>
            <a:lvl1pPr eaLnBrk="0" hangingPunct="0">
              <a:defRPr sz="2400">
                <a:solidFill>
                  <a:schemeClr val="tx1"/>
                </a:solidFill>
                <a:latin typeface="Arial Narrow" panose="020B0604020202020204" pitchFamily="34" charset="0"/>
                <a:ea typeface="MS PGothic" panose="020B0600070205080204" pitchFamily="34" charset="-128"/>
              </a:defRPr>
            </a:lvl1pPr>
            <a:lvl2pPr marL="742950" indent="-285750" eaLnBrk="0" hangingPunct="0">
              <a:defRPr sz="2400">
                <a:solidFill>
                  <a:schemeClr val="tx1"/>
                </a:solidFill>
                <a:latin typeface="Arial Narrow" panose="020B0604020202020204" pitchFamily="34" charset="0"/>
                <a:ea typeface="MS PGothic" panose="020B0600070205080204" pitchFamily="34" charset="-128"/>
              </a:defRPr>
            </a:lvl2pPr>
            <a:lvl3pPr marL="1143000" indent="-228600" eaLnBrk="0" hangingPunct="0">
              <a:defRPr sz="2400">
                <a:solidFill>
                  <a:schemeClr val="tx1"/>
                </a:solidFill>
                <a:latin typeface="Arial Narrow" panose="020B0604020202020204" pitchFamily="34" charset="0"/>
                <a:ea typeface="MS PGothic" panose="020B0600070205080204" pitchFamily="34" charset="-128"/>
              </a:defRPr>
            </a:lvl3pPr>
            <a:lvl4pPr marL="1600200" indent="-228600" eaLnBrk="0" hangingPunct="0">
              <a:defRPr sz="2400">
                <a:solidFill>
                  <a:schemeClr val="tx1"/>
                </a:solidFill>
                <a:latin typeface="Arial Narrow" panose="020B0604020202020204" pitchFamily="34" charset="0"/>
                <a:ea typeface="MS PGothic" panose="020B0600070205080204" pitchFamily="34" charset="-128"/>
              </a:defRPr>
            </a:lvl4pPr>
            <a:lvl5pPr marL="2057400" indent="-228600" eaLnBrk="0" hangingPunct="0">
              <a:defRPr sz="2400">
                <a:solidFill>
                  <a:schemeClr val="tx1"/>
                </a:solidFill>
                <a:latin typeface="Arial Narrow"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9pPr>
          </a:lstStyle>
          <a:p>
            <a:pPr eaLnBrk="1" hangingPunct="1">
              <a:defRPr/>
            </a:pPr>
            <a:endParaRPr lang="en-GB" altLang="fr-FR" dirty="0">
              <a:ln>
                <a:solidFill>
                  <a:srgbClr val="363794"/>
                </a:solidFill>
              </a:ln>
            </a:endParaRPr>
          </a:p>
        </p:txBody>
      </p:sp>
      <p:sp>
        <p:nvSpPr>
          <p:cNvPr id="1028" name="Rectangle 15">
            <a:extLst>
              <a:ext uri="{FF2B5EF4-FFF2-40B4-BE49-F238E27FC236}">
                <a16:creationId xmlns:a16="http://schemas.microsoft.com/office/drawing/2014/main" id="{B8B4B043-15E0-959A-206A-B931F3071070}"/>
              </a:ext>
            </a:extLst>
          </p:cNvPr>
          <p:cNvSpPr>
            <a:spLocks noGrp="1" noChangeArrowheads="1"/>
          </p:cNvSpPr>
          <p:nvPr>
            <p:ph type="title"/>
          </p:nvPr>
        </p:nvSpPr>
        <p:spPr bwMode="auto">
          <a:xfrm>
            <a:off x="677863" y="1214438"/>
            <a:ext cx="28919487"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fr-FR" dirty="0"/>
              <a:t>Click to edit Master title style</a:t>
            </a:r>
          </a:p>
        </p:txBody>
      </p:sp>
      <p:sp>
        <p:nvSpPr>
          <p:cNvPr id="1029" name="Rectangle 16">
            <a:extLst>
              <a:ext uri="{FF2B5EF4-FFF2-40B4-BE49-F238E27FC236}">
                <a16:creationId xmlns:a16="http://schemas.microsoft.com/office/drawing/2014/main" id="{89638EC9-B153-1CC3-A6C5-AFA29454A001}"/>
              </a:ext>
            </a:extLst>
          </p:cNvPr>
          <p:cNvSpPr>
            <a:spLocks noGrp="1" noChangeArrowheads="1"/>
          </p:cNvSpPr>
          <p:nvPr>
            <p:ph type="body" idx="1"/>
          </p:nvPr>
        </p:nvSpPr>
        <p:spPr bwMode="auto">
          <a:xfrm>
            <a:off x="911226" y="6534151"/>
            <a:ext cx="9053512" cy="35633025"/>
          </a:xfrm>
          <a:prstGeom prst="rect">
            <a:avLst/>
          </a:prstGeom>
          <a:noFill/>
          <a:ln w="9525">
            <a:solidFill>
              <a:srgbClr val="363794"/>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374346" tIns="374346" rIns="374346" bIns="374346" numCol="1" anchor="t" anchorCtr="0" compatLnSpc="1">
            <a:prstTxWarp prst="textNoShape">
              <a:avLst/>
            </a:prstTxWarp>
          </a:bodyPr>
          <a:lstStyle/>
          <a:p>
            <a:pPr lvl="0"/>
            <a:r>
              <a:rPr lang="en-US" altLang="fr-FR" dirty="0"/>
              <a:t>Click to edit Master text styles</a:t>
            </a:r>
          </a:p>
          <a:p>
            <a:pPr lvl="1"/>
            <a:r>
              <a:rPr lang="en-US" altLang="fr-FR" dirty="0"/>
              <a:t>Second level</a:t>
            </a:r>
          </a:p>
        </p:txBody>
      </p:sp>
      <p:sp>
        <p:nvSpPr>
          <p:cNvPr id="1031" name="Rectangle 40">
            <a:extLst>
              <a:ext uri="{FF2B5EF4-FFF2-40B4-BE49-F238E27FC236}">
                <a16:creationId xmlns:a16="http://schemas.microsoft.com/office/drawing/2014/main" id="{32EDB4AB-0D9B-4145-BD20-F538212476B9}"/>
              </a:ext>
            </a:extLst>
          </p:cNvPr>
          <p:cNvSpPr>
            <a:spLocks noChangeArrowheads="1"/>
          </p:cNvSpPr>
          <p:nvPr/>
        </p:nvSpPr>
        <p:spPr bwMode="auto">
          <a:xfrm>
            <a:off x="20259675" y="6242050"/>
            <a:ext cx="9321800" cy="35625079"/>
          </a:xfrm>
          <a:prstGeom prst="rect">
            <a:avLst/>
          </a:prstGeom>
          <a:ln>
            <a:solidFill>
              <a:schemeClr val="accent5">
                <a:lumMod val="50000"/>
              </a:schemeClr>
            </a:solidFill>
            <a:headEnd/>
            <a:tailEnd/>
          </a:ln>
        </p:spPr>
        <p:style>
          <a:lnRef idx="2">
            <a:schemeClr val="accent1"/>
          </a:lnRef>
          <a:fillRef idx="1">
            <a:schemeClr val="lt1"/>
          </a:fillRef>
          <a:effectRef idx="0">
            <a:schemeClr val="accent1"/>
          </a:effectRef>
          <a:fontRef idx="minor">
            <a:schemeClr val="dk1"/>
          </a:fontRef>
        </p:style>
        <p:txBody>
          <a:bodyPr wrap="none" anchor="ctr"/>
          <a:lstStyle>
            <a:lvl1pPr eaLnBrk="0" hangingPunct="0">
              <a:defRPr sz="2400">
                <a:solidFill>
                  <a:schemeClr val="tx1"/>
                </a:solidFill>
                <a:latin typeface="Arial Narrow" panose="020B0604020202020204" pitchFamily="34" charset="0"/>
                <a:ea typeface="MS PGothic" panose="020B0600070205080204" pitchFamily="34" charset="-128"/>
              </a:defRPr>
            </a:lvl1pPr>
            <a:lvl2pPr marL="742950" indent="-285750" eaLnBrk="0" hangingPunct="0">
              <a:defRPr sz="2400">
                <a:solidFill>
                  <a:schemeClr val="tx1"/>
                </a:solidFill>
                <a:latin typeface="Arial Narrow" panose="020B0604020202020204" pitchFamily="34" charset="0"/>
                <a:ea typeface="MS PGothic" panose="020B0600070205080204" pitchFamily="34" charset="-128"/>
              </a:defRPr>
            </a:lvl2pPr>
            <a:lvl3pPr marL="1143000" indent="-228600" eaLnBrk="0" hangingPunct="0">
              <a:defRPr sz="2400">
                <a:solidFill>
                  <a:schemeClr val="tx1"/>
                </a:solidFill>
                <a:latin typeface="Arial Narrow" panose="020B0604020202020204" pitchFamily="34" charset="0"/>
                <a:ea typeface="MS PGothic" panose="020B0600070205080204" pitchFamily="34" charset="-128"/>
              </a:defRPr>
            </a:lvl3pPr>
            <a:lvl4pPr marL="1600200" indent="-228600" eaLnBrk="0" hangingPunct="0">
              <a:defRPr sz="2400">
                <a:solidFill>
                  <a:schemeClr val="tx1"/>
                </a:solidFill>
                <a:latin typeface="Arial Narrow" panose="020B0604020202020204" pitchFamily="34" charset="0"/>
                <a:ea typeface="MS PGothic" panose="020B0600070205080204" pitchFamily="34" charset="-128"/>
              </a:defRPr>
            </a:lvl4pPr>
            <a:lvl5pPr marL="2057400" indent="-228600" eaLnBrk="0" hangingPunct="0">
              <a:defRPr sz="2400">
                <a:solidFill>
                  <a:schemeClr val="tx1"/>
                </a:solidFill>
                <a:latin typeface="Arial Narrow"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9pPr>
          </a:lstStyle>
          <a:p>
            <a:pPr eaLnBrk="1" hangingPunct="1">
              <a:defRPr/>
            </a:pPr>
            <a:endParaRPr lang="en-GB" altLang="fr-FR"/>
          </a:p>
        </p:txBody>
      </p:sp>
      <p:sp>
        <p:nvSpPr>
          <p:cNvPr id="1032" name="Rectangle 41">
            <a:extLst>
              <a:ext uri="{FF2B5EF4-FFF2-40B4-BE49-F238E27FC236}">
                <a16:creationId xmlns:a16="http://schemas.microsoft.com/office/drawing/2014/main" id="{D1BE76FC-9DFD-094D-8AE4-13A94A84F310}"/>
              </a:ext>
            </a:extLst>
          </p:cNvPr>
          <p:cNvSpPr>
            <a:spLocks noChangeArrowheads="1"/>
          </p:cNvSpPr>
          <p:nvPr/>
        </p:nvSpPr>
        <p:spPr bwMode="auto">
          <a:xfrm>
            <a:off x="10452100" y="6242050"/>
            <a:ext cx="9320213" cy="35625088"/>
          </a:xfrm>
          <a:prstGeom prst="rect">
            <a:avLst/>
          </a:prstGeom>
          <a:ln>
            <a:solidFill>
              <a:schemeClr val="accent5">
                <a:lumMod val="50000"/>
              </a:schemeClr>
            </a:solidFill>
            <a:headEnd/>
            <a:tailEnd/>
          </a:ln>
        </p:spPr>
        <p:style>
          <a:lnRef idx="2">
            <a:schemeClr val="accent1"/>
          </a:lnRef>
          <a:fillRef idx="1">
            <a:schemeClr val="lt1"/>
          </a:fillRef>
          <a:effectRef idx="0">
            <a:schemeClr val="accent1"/>
          </a:effectRef>
          <a:fontRef idx="minor">
            <a:schemeClr val="dk1"/>
          </a:fontRef>
        </p:style>
        <p:txBody>
          <a:bodyPr wrap="none" anchor="ctr"/>
          <a:lstStyle>
            <a:lvl1pPr eaLnBrk="0" hangingPunct="0">
              <a:defRPr sz="2400">
                <a:solidFill>
                  <a:schemeClr val="tx1"/>
                </a:solidFill>
                <a:latin typeface="Arial Narrow" panose="020B0604020202020204" pitchFamily="34" charset="0"/>
                <a:ea typeface="MS PGothic" panose="020B0600070205080204" pitchFamily="34" charset="-128"/>
              </a:defRPr>
            </a:lvl1pPr>
            <a:lvl2pPr marL="742950" indent="-285750" eaLnBrk="0" hangingPunct="0">
              <a:defRPr sz="2400">
                <a:solidFill>
                  <a:schemeClr val="tx1"/>
                </a:solidFill>
                <a:latin typeface="Arial Narrow" panose="020B0604020202020204" pitchFamily="34" charset="0"/>
                <a:ea typeface="MS PGothic" panose="020B0600070205080204" pitchFamily="34" charset="-128"/>
              </a:defRPr>
            </a:lvl2pPr>
            <a:lvl3pPr marL="1143000" indent="-228600" eaLnBrk="0" hangingPunct="0">
              <a:defRPr sz="2400">
                <a:solidFill>
                  <a:schemeClr val="tx1"/>
                </a:solidFill>
                <a:latin typeface="Arial Narrow" panose="020B0604020202020204" pitchFamily="34" charset="0"/>
                <a:ea typeface="MS PGothic" panose="020B0600070205080204" pitchFamily="34" charset="-128"/>
              </a:defRPr>
            </a:lvl3pPr>
            <a:lvl4pPr marL="1600200" indent="-228600" eaLnBrk="0" hangingPunct="0">
              <a:defRPr sz="2400">
                <a:solidFill>
                  <a:schemeClr val="tx1"/>
                </a:solidFill>
                <a:latin typeface="Arial Narrow" panose="020B0604020202020204" pitchFamily="34" charset="0"/>
                <a:ea typeface="MS PGothic" panose="020B0600070205080204" pitchFamily="34" charset="-128"/>
              </a:defRPr>
            </a:lvl4pPr>
            <a:lvl5pPr marL="2057400" indent="-228600" eaLnBrk="0" hangingPunct="0">
              <a:defRPr sz="2400">
                <a:solidFill>
                  <a:schemeClr val="tx1"/>
                </a:solidFill>
                <a:latin typeface="Arial Narrow"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Narrow" panose="020B0604020202020204" pitchFamily="34" charset="0"/>
                <a:ea typeface="MS PGothic" panose="020B0600070205080204" pitchFamily="34" charset="-128"/>
              </a:defRPr>
            </a:lvl9pPr>
          </a:lstStyle>
          <a:p>
            <a:pPr eaLnBrk="1" hangingPunct="1">
              <a:defRPr/>
            </a:pPr>
            <a:endParaRPr lang="en-GB" altLang="fr-FR"/>
          </a:p>
        </p:txBody>
      </p:sp>
      <p:cxnSp>
        <p:nvCxnSpPr>
          <p:cNvPr id="7" name="Straight Connector 6">
            <a:extLst>
              <a:ext uri="{FF2B5EF4-FFF2-40B4-BE49-F238E27FC236}">
                <a16:creationId xmlns:a16="http://schemas.microsoft.com/office/drawing/2014/main" id="{9114FF3C-2C22-3210-F1A1-9114A539C243}"/>
              </a:ext>
            </a:extLst>
          </p:cNvPr>
          <p:cNvCxnSpPr/>
          <p:nvPr userDrawn="1"/>
        </p:nvCxnSpPr>
        <p:spPr bwMode="auto">
          <a:xfrm>
            <a:off x="0" y="5305425"/>
            <a:ext cx="30275213" cy="0"/>
          </a:xfrm>
          <a:prstGeom prst="line">
            <a:avLst/>
          </a:prstGeom>
          <a:ln>
            <a:solidFill>
              <a:schemeClr val="accent5">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93C13D6-63E5-4ECE-A81E-19F50C6571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7863" y="1518218"/>
            <a:ext cx="1697304" cy="1301266"/>
          </a:xfrm>
          <a:prstGeom prst="rect">
            <a:avLst/>
          </a:prstGeom>
        </p:spPr>
      </p:pic>
      <p:pic>
        <p:nvPicPr>
          <p:cNvPr id="13" name="Picture 12">
            <a:extLst>
              <a:ext uri="{FF2B5EF4-FFF2-40B4-BE49-F238E27FC236}">
                <a16:creationId xmlns:a16="http://schemas.microsoft.com/office/drawing/2014/main" id="{413B6B3D-2ECA-4DAB-BDE9-8DD2DA5ED2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643244" y="1489995"/>
            <a:ext cx="1450874" cy="1442849"/>
          </a:xfrm>
          <a:prstGeom prst="rect">
            <a:avLst/>
          </a:prstGeom>
        </p:spPr>
      </p:pic>
      <p:pic>
        <p:nvPicPr>
          <p:cNvPr id="15" name="Picture 14">
            <a:extLst>
              <a:ext uri="{FF2B5EF4-FFF2-40B4-BE49-F238E27FC236}">
                <a16:creationId xmlns:a16="http://schemas.microsoft.com/office/drawing/2014/main" id="{5D013361-646E-4F35-90A2-9E383EA3C25D}"/>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4265059" y="1489995"/>
            <a:ext cx="1238032" cy="1330175"/>
          </a:xfrm>
          <a:prstGeom prst="rect">
            <a:avLst/>
          </a:prstGeom>
        </p:spPr>
      </p:pic>
      <p:pic>
        <p:nvPicPr>
          <p:cNvPr id="2" name="Picture 1">
            <a:extLst>
              <a:ext uri="{FF2B5EF4-FFF2-40B4-BE49-F238E27FC236}">
                <a16:creationId xmlns:a16="http://schemas.microsoft.com/office/drawing/2014/main" id="{A09E1F66-1BB4-4532-86B6-0B3D953B6AB5}"/>
              </a:ext>
            </a:extLst>
          </p:cNvPr>
          <p:cNvPicPr>
            <a:picLocks noChangeAspect="1"/>
          </p:cNvPicPr>
          <p:nvPr userDrawn="1"/>
        </p:nvPicPr>
        <p:blipFill rotWithShape="1">
          <a:blip r:embed="rId7"/>
          <a:srcRect l="3447" t="19561" b="5780"/>
          <a:stretch/>
        </p:blipFill>
        <p:spPr>
          <a:xfrm>
            <a:off x="677865" y="3123264"/>
            <a:ext cx="4825226" cy="726488"/>
          </a:xfrm>
          <a:prstGeom prst="rect">
            <a:avLst/>
          </a:prstGeom>
        </p:spPr>
      </p:pic>
    </p:spTree>
  </p:cSld>
  <p:clrMap bg1="lt1" tx1="dk1" bg2="lt2" tx2="dk2" accent1="accent1" accent2="accent2" accent3="accent3" accent4="accent4" accent5="accent5" accent6="accent6" hlink="hlink" folHlink="folHlink"/>
  <p:sldLayoutIdLst>
    <p:sldLayoutId id="2147483657" r:id="rId1"/>
  </p:sldLayoutIdLst>
  <p:txStyles>
    <p:titleStyle>
      <a:lvl1pPr algn="ctr" defTabSz="749300" rtl="0" eaLnBrk="0" fontAlgn="base" hangingPunct="0">
        <a:spcBef>
          <a:spcPct val="0"/>
        </a:spcBef>
        <a:spcAft>
          <a:spcPct val="0"/>
        </a:spcAft>
        <a:defRPr sz="7200">
          <a:solidFill>
            <a:srgbClr val="363794"/>
          </a:solidFill>
          <a:latin typeface="+mj-lt"/>
          <a:ea typeface="MS PGothic" pitchFamily="34" charset="-128"/>
          <a:cs typeface="MS PGothic" charset="0"/>
        </a:defRPr>
      </a:lvl1pPr>
      <a:lvl2pPr algn="ctr" defTabSz="749300" rtl="0" eaLnBrk="0" fontAlgn="base" hangingPunct="0">
        <a:spcBef>
          <a:spcPct val="0"/>
        </a:spcBef>
        <a:spcAft>
          <a:spcPct val="0"/>
        </a:spcAft>
        <a:defRPr sz="7200">
          <a:solidFill>
            <a:srgbClr val="FFFFFF"/>
          </a:solidFill>
          <a:latin typeface="Arial Black" charset="0"/>
          <a:ea typeface="MS PGothic" pitchFamily="34" charset="-128"/>
          <a:cs typeface="MS PGothic" charset="0"/>
        </a:defRPr>
      </a:lvl2pPr>
      <a:lvl3pPr algn="ctr" defTabSz="749300" rtl="0" eaLnBrk="0" fontAlgn="base" hangingPunct="0">
        <a:spcBef>
          <a:spcPct val="0"/>
        </a:spcBef>
        <a:spcAft>
          <a:spcPct val="0"/>
        </a:spcAft>
        <a:defRPr sz="7200">
          <a:solidFill>
            <a:srgbClr val="FFFFFF"/>
          </a:solidFill>
          <a:latin typeface="Arial Black" charset="0"/>
          <a:ea typeface="MS PGothic" pitchFamily="34" charset="-128"/>
          <a:cs typeface="MS PGothic" charset="0"/>
        </a:defRPr>
      </a:lvl3pPr>
      <a:lvl4pPr algn="ctr" defTabSz="749300" rtl="0" eaLnBrk="0" fontAlgn="base" hangingPunct="0">
        <a:spcBef>
          <a:spcPct val="0"/>
        </a:spcBef>
        <a:spcAft>
          <a:spcPct val="0"/>
        </a:spcAft>
        <a:defRPr sz="7200">
          <a:solidFill>
            <a:srgbClr val="FFFFFF"/>
          </a:solidFill>
          <a:latin typeface="Arial Black" charset="0"/>
          <a:ea typeface="MS PGothic" pitchFamily="34" charset="-128"/>
          <a:cs typeface="MS PGothic" charset="0"/>
        </a:defRPr>
      </a:lvl4pPr>
      <a:lvl5pPr algn="ctr" defTabSz="749300" rtl="0" eaLnBrk="0" fontAlgn="base" hangingPunct="0">
        <a:spcBef>
          <a:spcPct val="0"/>
        </a:spcBef>
        <a:spcAft>
          <a:spcPct val="0"/>
        </a:spcAft>
        <a:defRPr sz="7200">
          <a:solidFill>
            <a:srgbClr val="FFFFFF"/>
          </a:solidFill>
          <a:latin typeface="Arial Black" charset="0"/>
          <a:ea typeface="MS PGothic" pitchFamily="34" charset="-128"/>
          <a:cs typeface="MS PGothic" charset="0"/>
        </a:defRPr>
      </a:lvl5pPr>
      <a:lvl6pPr marL="457200" algn="ctr" defTabSz="749300" rtl="0" fontAlgn="base">
        <a:spcBef>
          <a:spcPct val="0"/>
        </a:spcBef>
        <a:spcAft>
          <a:spcPct val="0"/>
        </a:spcAft>
        <a:defRPr sz="7200">
          <a:solidFill>
            <a:schemeClr val="tx2"/>
          </a:solidFill>
          <a:latin typeface="Arial Black" charset="0"/>
        </a:defRPr>
      </a:lvl6pPr>
      <a:lvl7pPr marL="914400" algn="ctr" defTabSz="749300" rtl="0" fontAlgn="base">
        <a:spcBef>
          <a:spcPct val="0"/>
        </a:spcBef>
        <a:spcAft>
          <a:spcPct val="0"/>
        </a:spcAft>
        <a:defRPr sz="7200">
          <a:solidFill>
            <a:schemeClr val="tx2"/>
          </a:solidFill>
          <a:latin typeface="Arial Black" charset="0"/>
        </a:defRPr>
      </a:lvl7pPr>
      <a:lvl8pPr marL="1371600" algn="ctr" defTabSz="749300" rtl="0" fontAlgn="base">
        <a:spcBef>
          <a:spcPct val="0"/>
        </a:spcBef>
        <a:spcAft>
          <a:spcPct val="0"/>
        </a:spcAft>
        <a:defRPr sz="7200">
          <a:solidFill>
            <a:schemeClr val="tx2"/>
          </a:solidFill>
          <a:latin typeface="Arial Black" charset="0"/>
        </a:defRPr>
      </a:lvl8pPr>
      <a:lvl9pPr marL="1828800" algn="ctr" defTabSz="749300" rtl="0" fontAlgn="base">
        <a:spcBef>
          <a:spcPct val="0"/>
        </a:spcBef>
        <a:spcAft>
          <a:spcPct val="0"/>
        </a:spcAft>
        <a:defRPr sz="7200">
          <a:solidFill>
            <a:schemeClr val="tx2"/>
          </a:solidFill>
          <a:latin typeface="Arial Black" charset="0"/>
        </a:defRPr>
      </a:lvl9pPr>
    </p:titleStyle>
    <p:bodyStyle>
      <a:lvl1pPr marL="280988" indent="-280988" algn="l" defTabSz="749300" rtl="0" eaLnBrk="0" fontAlgn="base" hangingPunct="0">
        <a:spcBef>
          <a:spcPct val="20000"/>
        </a:spcBef>
        <a:spcAft>
          <a:spcPct val="0"/>
        </a:spcAft>
        <a:buChar char="•"/>
        <a:defRPr sz="2400">
          <a:solidFill>
            <a:schemeClr val="tx2"/>
          </a:solidFill>
          <a:latin typeface="+mn-lt"/>
          <a:ea typeface="MS PGothic" pitchFamily="34" charset="-128"/>
          <a:cs typeface="MS PGothic" charset="0"/>
        </a:defRPr>
      </a:lvl1pPr>
      <a:lvl2pPr marL="606425" indent="-231775" algn="l" defTabSz="749300" rtl="0" eaLnBrk="0" fontAlgn="base" hangingPunct="0">
        <a:spcBef>
          <a:spcPct val="20000"/>
        </a:spcBef>
        <a:spcAft>
          <a:spcPct val="0"/>
        </a:spcAft>
        <a:buChar char="–"/>
        <a:defRPr sz="2400">
          <a:solidFill>
            <a:schemeClr val="tx2"/>
          </a:solidFill>
          <a:latin typeface="+mn-lt"/>
          <a:ea typeface="MS PGothic" pitchFamily="34" charset="-128"/>
          <a:cs typeface="MS PGothic" charset="0"/>
        </a:defRPr>
      </a:lvl2pPr>
      <a:lvl3pPr marL="938213" indent="-188913" algn="l" defTabSz="749300" rtl="0" eaLnBrk="0" fontAlgn="base" hangingPunct="0">
        <a:spcBef>
          <a:spcPct val="20000"/>
        </a:spcBef>
        <a:spcAft>
          <a:spcPct val="0"/>
        </a:spcAft>
        <a:buChar char="•"/>
        <a:defRPr sz="2000">
          <a:solidFill>
            <a:schemeClr val="tx1"/>
          </a:solidFill>
          <a:latin typeface="+mn-lt"/>
          <a:ea typeface="MS PGothic" pitchFamily="34" charset="-128"/>
          <a:cs typeface="MS PGothic" charset="0"/>
        </a:defRPr>
      </a:lvl3pPr>
      <a:lvl4pPr marL="1312863" indent="-187325" algn="l" defTabSz="749300" rtl="0" eaLnBrk="0" fontAlgn="base" hangingPunct="0">
        <a:spcBef>
          <a:spcPct val="20000"/>
        </a:spcBef>
        <a:spcAft>
          <a:spcPct val="0"/>
        </a:spcAft>
        <a:buChar char="–"/>
        <a:defRPr sz="1600">
          <a:solidFill>
            <a:schemeClr val="tx1"/>
          </a:solidFill>
          <a:latin typeface="+mn-lt"/>
          <a:ea typeface="MS PGothic" pitchFamily="34" charset="-128"/>
          <a:cs typeface="MS PGothic" charset="0"/>
        </a:defRPr>
      </a:lvl4pPr>
      <a:lvl5pPr marL="1687513" indent="-187325" algn="l" defTabSz="749300" rtl="0" eaLnBrk="0" fontAlgn="base" hangingPunct="0">
        <a:spcBef>
          <a:spcPct val="20000"/>
        </a:spcBef>
        <a:spcAft>
          <a:spcPct val="0"/>
        </a:spcAft>
        <a:buChar char="»"/>
        <a:defRPr sz="1600">
          <a:solidFill>
            <a:schemeClr val="tx1"/>
          </a:solidFill>
          <a:latin typeface="+mn-lt"/>
          <a:ea typeface="MS PGothic" pitchFamily="34" charset="-128"/>
          <a:cs typeface="MS PGothic" charset="0"/>
        </a:defRPr>
      </a:lvl5pPr>
      <a:lvl6pPr marL="2144713" indent="-187325" algn="l" defTabSz="749300" rtl="0" fontAlgn="base">
        <a:spcBef>
          <a:spcPct val="20000"/>
        </a:spcBef>
        <a:spcAft>
          <a:spcPct val="0"/>
        </a:spcAft>
        <a:buChar char="»"/>
        <a:defRPr sz="1600">
          <a:solidFill>
            <a:schemeClr val="tx1"/>
          </a:solidFill>
          <a:latin typeface="+mn-lt"/>
          <a:ea typeface="ＭＳ Ｐゴシック" charset="-128"/>
        </a:defRPr>
      </a:lvl6pPr>
      <a:lvl7pPr marL="2601913" indent="-187325" algn="l" defTabSz="749300" rtl="0" fontAlgn="base">
        <a:spcBef>
          <a:spcPct val="20000"/>
        </a:spcBef>
        <a:spcAft>
          <a:spcPct val="0"/>
        </a:spcAft>
        <a:buChar char="»"/>
        <a:defRPr sz="1600">
          <a:solidFill>
            <a:schemeClr val="tx1"/>
          </a:solidFill>
          <a:latin typeface="+mn-lt"/>
          <a:ea typeface="ＭＳ Ｐゴシック" charset="-128"/>
        </a:defRPr>
      </a:lvl7pPr>
      <a:lvl8pPr marL="3059113" indent="-187325" algn="l" defTabSz="749300" rtl="0" fontAlgn="base">
        <a:spcBef>
          <a:spcPct val="20000"/>
        </a:spcBef>
        <a:spcAft>
          <a:spcPct val="0"/>
        </a:spcAft>
        <a:buChar char="»"/>
        <a:defRPr sz="1600">
          <a:solidFill>
            <a:schemeClr val="tx1"/>
          </a:solidFill>
          <a:latin typeface="+mn-lt"/>
          <a:ea typeface="ＭＳ Ｐゴシック" charset="-128"/>
        </a:defRPr>
      </a:lvl8pPr>
      <a:lvl9pPr marL="3516313" indent="-187325" algn="l" defTabSz="749300" rtl="0" fontAlgn="base">
        <a:spcBef>
          <a:spcPct val="20000"/>
        </a:spcBef>
        <a:spcAft>
          <a:spcPct val="0"/>
        </a:spcAft>
        <a:buChar char="»"/>
        <a:defRPr sz="1600">
          <a:solidFill>
            <a:schemeClr val="tx1"/>
          </a:solidFill>
          <a:latin typeface="+mn-lt"/>
          <a:ea typeface="ＭＳ Ｐゴシック" charset="-128"/>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0.png"/><Relationship Id="rId5" Type="http://schemas.openxmlformats.org/officeDocument/2006/relationships/hyperlink" Target="mailto:author@address.org" TargetMode="External"/><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1" name="Rectangle 5">
            <a:extLst>
              <a:ext uri="{FF2B5EF4-FFF2-40B4-BE49-F238E27FC236}">
                <a16:creationId xmlns:a16="http://schemas.microsoft.com/office/drawing/2014/main" id="{7108E157-F915-F603-38F4-EDE4563701A2}"/>
              </a:ext>
            </a:extLst>
          </p:cNvPr>
          <p:cNvSpPr>
            <a:spLocks noChangeArrowheads="1"/>
          </p:cNvSpPr>
          <p:nvPr/>
        </p:nvSpPr>
        <p:spPr bwMode="auto">
          <a:xfrm>
            <a:off x="1318809" y="1309688"/>
            <a:ext cx="2829574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838" tIns="37413" rIns="74838" bIns="37413">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buFontTx/>
              <a:buNone/>
            </a:pPr>
            <a:r>
              <a:rPr lang="en-US" altLang="fr-FR" sz="6000" dirty="0">
                <a:solidFill>
                  <a:srgbClr val="363794"/>
                </a:solidFill>
                <a:latin typeface="Arial Black" panose="020B0A04020102020204" pitchFamily="34" charset="0"/>
              </a:rPr>
              <a:t>The poster title goes here</a:t>
            </a:r>
          </a:p>
          <a:p>
            <a:pPr algn="ctr" eaLnBrk="1" hangingPunct="1">
              <a:spcBef>
                <a:spcPct val="50000"/>
              </a:spcBef>
              <a:buFontTx/>
              <a:buNone/>
            </a:pPr>
            <a:r>
              <a:rPr lang="en-US" altLang="fr-FR" sz="6000" dirty="0">
                <a:solidFill>
                  <a:srgbClr val="363794"/>
                </a:solidFill>
                <a:latin typeface="Arial Black" panose="020B0A04020102020204" pitchFamily="34" charset="0"/>
              </a:rPr>
              <a:t>and here</a:t>
            </a:r>
          </a:p>
          <a:p>
            <a:pPr algn="ctr">
              <a:spcBef>
                <a:spcPct val="0"/>
              </a:spcBef>
              <a:buFontTx/>
              <a:buNone/>
            </a:pPr>
            <a:r>
              <a:rPr lang="en-US" altLang="fr-FR" sz="4100" b="1" dirty="0">
                <a:solidFill>
                  <a:srgbClr val="363794"/>
                </a:solidFill>
              </a:rPr>
              <a:t>The names of the people who have contributed to this presentation go here.</a:t>
            </a:r>
            <a:br>
              <a:rPr lang="en-US" altLang="fr-FR" sz="4100" b="1" dirty="0">
                <a:solidFill>
                  <a:srgbClr val="363794"/>
                </a:solidFill>
              </a:rPr>
            </a:br>
            <a:r>
              <a:rPr lang="en-US" altLang="fr-FR" sz="2800" b="1" dirty="0">
                <a:solidFill>
                  <a:srgbClr val="363794"/>
                </a:solidFill>
              </a:rPr>
              <a:t>The names and addresses of the associated institutions go here.</a:t>
            </a:r>
          </a:p>
        </p:txBody>
      </p:sp>
      <p:sp>
        <p:nvSpPr>
          <p:cNvPr id="5122" name="Text Box 471">
            <a:extLst>
              <a:ext uri="{FF2B5EF4-FFF2-40B4-BE49-F238E27FC236}">
                <a16:creationId xmlns:a16="http://schemas.microsoft.com/office/drawing/2014/main" id="{80CBE397-52E8-3E24-FCC1-C726FF243B50}"/>
              </a:ext>
            </a:extLst>
          </p:cNvPr>
          <p:cNvSpPr txBox="1">
            <a:spLocks noChangeArrowheads="1"/>
          </p:cNvSpPr>
          <p:nvPr/>
        </p:nvSpPr>
        <p:spPr bwMode="auto">
          <a:xfrm>
            <a:off x="646113" y="6248400"/>
            <a:ext cx="9321800" cy="630238"/>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dirty="0">
                <a:solidFill>
                  <a:schemeClr val="bg1"/>
                </a:solidFill>
                <a:latin typeface="Arial Narrow" panose="020B0606020202030204" pitchFamily="34" charset="0"/>
              </a:rPr>
              <a:t>Introduction</a:t>
            </a:r>
          </a:p>
        </p:txBody>
      </p:sp>
      <p:sp>
        <p:nvSpPr>
          <p:cNvPr id="5123" name="Text Box 472">
            <a:extLst>
              <a:ext uri="{FF2B5EF4-FFF2-40B4-BE49-F238E27FC236}">
                <a16:creationId xmlns:a16="http://schemas.microsoft.com/office/drawing/2014/main" id="{F2CC764F-D5AE-7F01-780E-17A91A3DB103}"/>
              </a:ext>
            </a:extLst>
          </p:cNvPr>
          <p:cNvSpPr txBox="1">
            <a:spLocks noChangeArrowheads="1"/>
          </p:cNvSpPr>
          <p:nvPr/>
        </p:nvSpPr>
        <p:spPr bwMode="auto">
          <a:xfrm>
            <a:off x="650875" y="6910388"/>
            <a:ext cx="9317038" cy="59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fr-FR" sz="2600" dirty="0">
                <a:latin typeface="Arial Narrow" panose="020B0606020202030204" pitchFamily="34" charset="0"/>
              </a:rPr>
              <a:t>This template was designed to produce a 1189mm x 841mm (A0 size) poster in portrait orientation. </a:t>
            </a:r>
            <a:r>
              <a:rPr lang="hu-HU" altLang="fr-FR" sz="2600" dirty="0" err="1">
                <a:latin typeface="Arial Narrow" panose="020B0606020202030204" pitchFamily="34" charset="0"/>
              </a:rPr>
              <a:t>Please</a:t>
            </a:r>
            <a:r>
              <a:rPr lang="hu-HU" altLang="fr-FR" sz="2600" dirty="0">
                <a:latin typeface="Arial Narrow" panose="020B0606020202030204" pitchFamily="34" charset="0"/>
              </a:rPr>
              <a:t> d</a:t>
            </a:r>
            <a:r>
              <a:rPr lang="en-US" altLang="fr-FR" sz="2600" dirty="0">
                <a:latin typeface="Arial Narrow" panose="020B0606020202030204" pitchFamily="34" charset="0"/>
              </a:rPr>
              <a:t>o not change the orientation – if you do, your poster will not fit on our poster boards.</a:t>
            </a:r>
            <a:br>
              <a:rPr lang="en-US" altLang="fr-FR" sz="2600" dirty="0">
                <a:latin typeface="Arial Narrow" panose="020B0606020202030204" pitchFamily="34" charset="0"/>
              </a:rPr>
            </a:br>
            <a:br>
              <a:rPr lang="en-US" altLang="fr-FR" sz="2600" dirty="0">
                <a:latin typeface="Arial Narrow" panose="020B0606020202030204" pitchFamily="34" charset="0"/>
              </a:rPr>
            </a:br>
            <a:r>
              <a:rPr lang="en-US" altLang="fr-FR" sz="2600" dirty="0">
                <a:latin typeface="Arial Narrow" panose="020B0606020202030204" pitchFamily="34" charset="0"/>
              </a:rPr>
              <a:t>Making use of this template will ensure that your poster will look professional, easy to read and save you valuable time in the layout of your presentation.</a:t>
            </a:r>
            <a:br>
              <a:rPr lang="en-US" altLang="fr-FR" sz="2600" dirty="0">
                <a:latin typeface="Arial Narrow" panose="020B0606020202030204" pitchFamily="34" charset="0"/>
              </a:rPr>
            </a:br>
            <a:br>
              <a:rPr lang="en-US" altLang="fr-FR" sz="2600" dirty="0">
                <a:latin typeface="Arial Narrow" panose="020B0606020202030204" pitchFamily="34" charset="0"/>
              </a:rPr>
            </a:br>
            <a:r>
              <a:rPr lang="en-US" altLang="fr-FR" sz="2600" dirty="0">
                <a:latin typeface="Arial Narrow" panose="020B0606020202030204" pitchFamily="34" charset="0"/>
              </a:rPr>
              <a:t>For poster design beginners we have included many useful tips</a:t>
            </a:r>
            <a:r>
              <a:rPr lang="hu-HU" altLang="fr-FR" sz="2600" dirty="0">
                <a:latin typeface="Arial Narrow" panose="020B0606020202030204" pitchFamily="34" charset="0"/>
              </a:rPr>
              <a:t> </a:t>
            </a:r>
            <a:r>
              <a:rPr lang="hu-HU" altLang="fr-FR" sz="2600" dirty="0" err="1">
                <a:latin typeface="Arial Narrow" panose="020B0606020202030204" pitchFamily="34" charset="0"/>
              </a:rPr>
              <a:t>that</a:t>
            </a:r>
            <a:r>
              <a:rPr lang="en-US" altLang="fr-FR" sz="2600" dirty="0">
                <a:latin typeface="Arial Narrow" panose="020B0606020202030204" pitchFamily="34" charset="0"/>
              </a:rPr>
              <a:t> you can find on the poster template itself. </a:t>
            </a:r>
          </a:p>
          <a:p>
            <a:pPr eaLnBrk="1" hangingPunct="1">
              <a:spcBef>
                <a:spcPct val="0"/>
              </a:spcBef>
              <a:buFontTx/>
              <a:buNone/>
            </a:pPr>
            <a:endParaRPr lang="en-US" altLang="fr-FR" sz="2600" dirty="0">
              <a:latin typeface="Arial Narrow" panose="020B0606020202030204" pitchFamily="34" charset="0"/>
            </a:endParaRPr>
          </a:p>
          <a:p>
            <a:pPr eaLnBrk="1" hangingPunct="1">
              <a:spcBef>
                <a:spcPct val="0"/>
              </a:spcBef>
              <a:buFontTx/>
              <a:buNone/>
            </a:pPr>
            <a:br>
              <a:rPr lang="en-US" altLang="fr-FR" sz="2600" dirty="0">
                <a:latin typeface="Arial Narrow" panose="020B0606020202030204" pitchFamily="34" charset="0"/>
              </a:rPr>
            </a:br>
            <a:endParaRPr lang="en-US" altLang="fr-FR" sz="2600" b="1" dirty="0">
              <a:latin typeface="Arial Narrow" panose="020B0606020202030204" pitchFamily="34" charset="0"/>
            </a:endParaRPr>
          </a:p>
        </p:txBody>
      </p:sp>
      <p:sp>
        <p:nvSpPr>
          <p:cNvPr id="5124" name="Text Box 473">
            <a:extLst>
              <a:ext uri="{FF2B5EF4-FFF2-40B4-BE49-F238E27FC236}">
                <a16:creationId xmlns:a16="http://schemas.microsoft.com/office/drawing/2014/main" id="{3B948C2E-AE2E-2B9B-791F-88AF5E9519A7}"/>
              </a:ext>
            </a:extLst>
          </p:cNvPr>
          <p:cNvSpPr txBox="1">
            <a:spLocks noChangeArrowheads="1"/>
          </p:cNvSpPr>
          <p:nvPr/>
        </p:nvSpPr>
        <p:spPr bwMode="auto">
          <a:xfrm>
            <a:off x="646113" y="18102263"/>
            <a:ext cx="9321800" cy="630237"/>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dirty="0">
                <a:solidFill>
                  <a:schemeClr val="bg1"/>
                </a:solidFill>
                <a:latin typeface="Arial Narrow" panose="020B0606020202030204" pitchFamily="34" charset="0"/>
              </a:rPr>
              <a:t>Poster Basics – Poster Layout</a:t>
            </a:r>
          </a:p>
        </p:txBody>
      </p:sp>
      <p:sp>
        <p:nvSpPr>
          <p:cNvPr id="5131" name="Text Box 490">
            <a:extLst>
              <a:ext uri="{FF2B5EF4-FFF2-40B4-BE49-F238E27FC236}">
                <a16:creationId xmlns:a16="http://schemas.microsoft.com/office/drawing/2014/main" id="{2B632194-8485-4737-E9AA-6F5351C7F967}"/>
              </a:ext>
            </a:extLst>
          </p:cNvPr>
          <p:cNvSpPr txBox="1">
            <a:spLocks noChangeArrowheads="1"/>
          </p:cNvSpPr>
          <p:nvPr/>
        </p:nvSpPr>
        <p:spPr bwMode="auto">
          <a:xfrm>
            <a:off x="646113" y="32075438"/>
            <a:ext cx="9315450" cy="630237"/>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dirty="0">
                <a:solidFill>
                  <a:srgbClr val="F8F8F8"/>
                </a:solidFill>
                <a:latin typeface="Arial Narrow" panose="020B0606020202030204" pitchFamily="34" charset="0"/>
              </a:rPr>
              <a:t>Text Sizes</a:t>
            </a:r>
          </a:p>
        </p:txBody>
      </p:sp>
      <p:sp>
        <p:nvSpPr>
          <p:cNvPr id="5132" name="Text Box 491">
            <a:extLst>
              <a:ext uri="{FF2B5EF4-FFF2-40B4-BE49-F238E27FC236}">
                <a16:creationId xmlns:a16="http://schemas.microsoft.com/office/drawing/2014/main" id="{FBC68262-4DD0-5EB0-069F-F5131049944B}"/>
              </a:ext>
            </a:extLst>
          </p:cNvPr>
          <p:cNvSpPr txBox="1">
            <a:spLocks noChangeArrowheads="1"/>
          </p:cNvSpPr>
          <p:nvPr/>
        </p:nvSpPr>
        <p:spPr bwMode="auto">
          <a:xfrm>
            <a:off x="646113" y="32699325"/>
            <a:ext cx="9315450"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defPPr>
              <a:defRPr lang="en-US"/>
            </a:defPPr>
            <a:lvl1pPr defTabSz="3600450">
              <a:spcBef>
                <a:spcPct val="0"/>
              </a:spcBef>
              <a:buFontTx/>
              <a:buNone/>
              <a:defRPr sz="2600">
                <a:solidFill>
                  <a:schemeClr val="tx2"/>
                </a:solidFill>
                <a:latin typeface="Arial Narrow" panose="020B060602020203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latin typeface="Arial" panose="020B0604020202020204" pitchFamily="34" charset="0"/>
                <a:ea typeface="MS PGothic" panose="020B0600070205080204" pitchFamily="34" charset="-128"/>
              </a:defRPr>
            </a:lvl3pPr>
            <a:lvl4pPr marL="1600200" indent="-228600" defTabSz="3600450">
              <a:spcBef>
                <a:spcPct val="20000"/>
              </a:spcBef>
              <a:buChar char="–"/>
              <a:defRPr sz="1600">
                <a:latin typeface="Arial" panose="020B0604020202020204" pitchFamily="34" charset="0"/>
                <a:ea typeface="MS PGothic" panose="020B0600070205080204" pitchFamily="34" charset="-128"/>
              </a:defRPr>
            </a:lvl4pPr>
            <a:lvl5pPr marL="2057400" indent="-228600" defTabSz="3600450">
              <a:spcBef>
                <a:spcPct val="20000"/>
              </a:spcBef>
              <a:buChar char="»"/>
              <a:defRPr sz="1600">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latin typeface="Arial" panose="020B0604020202020204" pitchFamily="34" charset="0"/>
                <a:ea typeface="MS PGothic" panose="020B0600070205080204" pitchFamily="34" charset="-128"/>
              </a:defRPr>
            </a:lvl9pPr>
          </a:lstStyle>
          <a:p>
            <a:r>
              <a:rPr lang="en-US" altLang="fr-FR" dirty="0"/>
              <a:t>For this poster template the Arial font family is used at several recommended text sizes. You can use any typeface you like and at any size but try to stay close to the suggested limits.</a:t>
            </a:r>
            <a:br>
              <a:rPr lang="en-US" altLang="fr-FR" dirty="0"/>
            </a:br>
            <a:r>
              <a:rPr lang="en-US" altLang="fr-FR" dirty="0"/>
              <a:t>Figure 1 gives a visual reference of what different font sizes look like when printed at 100% and at 200%. </a:t>
            </a:r>
            <a:br>
              <a:rPr lang="en-US" altLang="fr-FR" dirty="0"/>
            </a:br>
            <a:r>
              <a:rPr lang="en-US" altLang="fr-FR" dirty="0"/>
              <a:t>Due to a page size limitation in PowerPoint and unless your poster is going to be less than 56</a:t>
            </a:r>
            <a:r>
              <a:rPr lang="ja-JP" altLang="en-US" dirty="0"/>
              <a:t>”</a:t>
            </a:r>
            <a:r>
              <a:rPr lang="en-US" altLang="ja-JP" dirty="0"/>
              <a:t> in length, all the work done on this template is at half the size of the final poster. For example, if you choose a 21 point font for this poster, the actual printed size will appear as 42 points.</a:t>
            </a:r>
            <a:endParaRPr lang="en-US" altLang="fr-FR" dirty="0"/>
          </a:p>
        </p:txBody>
      </p:sp>
      <p:grpSp>
        <p:nvGrpSpPr>
          <p:cNvPr id="5133" name="Group 492">
            <a:extLst>
              <a:ext uri="{FF2B5EF4-FFF2-40B4-BE49-F238E27FC236}">
                <a16:creationId xmlns:a16="http://schemas.microsoft.com/office/drawing/2014/main" id="{E9D113EE-6257-3ECC-AD9F-DD43583E1E95}"/>
              </a:ext>
            </a:extLst>
          </p:cNvPr>
          <p:cNvGrpSpPr>
            <a:grpSpLocks/>
          </p:cNvGrpSpPr>
          <p:nvPr/>
        </p:nvGrpSpPr>
        <p:grpSpPr bwMode="auto">
          <a:xfrm>
            <a:off x="3163888" y="38323836"/>
            <a:ext cx="4462462" cy="2797099"/>
            <a:chOff x="6494" y="4863"/>
            <a:chExt cx="2594" cy="1148"/>
          </a:xfrm>
        </p:grpSpPr>
        <p:pic>
          <p:nvPicPr>
            <p:cNvPr id="5208" name="Picture 493" descr="TextRuler">
              <a:extLst>
                <a:ext uri="{FF2B5EF4-FFF2-40B4-BE49-F238E27FC236}">
                  <a16:creationId xmlns:a16="http://schemas.microsoft.com/office/drawing/2014/main" id="{B9F8B4FB-1B09-4341-6EA6-4823B5ADE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4" y="4863"/>
              <a:ext cx="2594"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09" name="Text Box 494">
              <a:extLst>
                <a:ext uri="{FF2B5EF4-FFF2-40B4-BE49-F238E27FC236}">
                  <a16:creationId xmlns:a16="http://schemas.microsoft.com/office/drawing/2014/main" id="{CB09606F-32B4-D62F-1D03-BBD99F03A655}"/>
                </a:ext>
              </a:extLst>
            </p:cNvPr>
            <p:cNvSpPr txBox="1">
              <a:spLocks noChangeArrowheads="1"/>
            </p:cNvSpPr>
            <p:nvPr/>
          </p:nvSpPr>
          <p:spPr bwMode="auto">
            <a:xfrm>
              <a:off x="6494" y="5910"/>
              <a:ext cx="2594"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25717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25717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fr-FR" sz="1600" dirty="0">
                  <a:latin typeface="Arial Narrow" panose="020B0606020202030204" pitchFamily="34" charset="0"/>
                </a:rPr>
                <a:t>Figure 1</a:t>
              </a:r>
            </a:p>
          </p:txBody>
        </p:sp>
      </p:grpSp>
      <p:sp>
        <p:nvSpPr>
          <p:cNvPr id="5137" name="Text Box 502">
            <a:extLst>
              <a:ext uri="{FF2B5EF4-FFF2-40B4-BE49-F238E27FC236}">
                <a16:creationId xmlns:a16="http://schemas.microsoft.com/office/drawing/2014/main" id="{773B2CB1-3B34-1EC4-0A59-02E79B7A799F}"/>
              </a:ext>
            </a:extLst>
          </p:cNvPr>
          <p:cNvSpPr txBox="1">
            <a:spLocks noChangeArrowheads="1"/>
          </p:cNvSpPr>
          <p:nvPr/>
        </p:nvSpPr>
        <p:spPr bwMode="auto">
          <a:xfrm>
            <a:off x="10453688" y="6248400"/>
            <a:ext cx="9320212" cy="630237"/>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a:solidFill>
                  <a:schemeClr val="bg1"/>
                </a:solidFill>
                <a:latin typeface="Arial Narrow" panose="020B0606020202030204" pitchFamily="34" charset="0"/>
              </a:rPr>
              <a:t>Changing The Template Colour Schemes</a:t>
            </a:r>
          </a:p>
        </p:txBody>
      </p:sp>
      <p:sp>
        <p:nvSpPr>
          <p:cNvPr id="5138" name="Text Box 503">
            <a:extLst>
              <a:ext uri="{FF2B5EF4-FFF2-40B4-BE49-F238E27FC236}">
                <a16:creationId xmlns:a16="http://schemas.microsoft.com/office/drawing/2014/main" id="{3DD7792B-8CC2-8D69-D0FA-9F9864AE7609}"/>
              </a:ext>
            </a:extLst>
          </p:cNvPr>
          <p:cNvSpPr txBox="1">
            <a:spLocks noChangeArrowheads="1"/>
          </p:cNvSpPr>
          <p:nvPr/>
        </p:nvSpPr>
        <p:spPr bwMode="auto">
          <a:xfrm>
            <a:off x="10453688" y="6873875"/>
            <a:ext cx="9320212" cy="355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fr-FR" sz="2600" dirty="0">
                <a:latin typeface="Arial Narrow" panose="020B0606020202030204" pitchFamily="34" charset="0"/>
              </a:rPr>
              <a:t>If you wish to further customize your poster presentation, this can be done by selecting a preset </a:t>
            </a:r>
            <a:r>
              <a:rPr lang="en-US" altLang="fr-FR" sz="2600" dirty="0" err="1">
                <a:latin typeface="Arial Narrow" panose="020B0606020202030204" pitchFamily="34" charset="0"/>
              </a:rPr>
              <a:t>colour</a:t>
            </a:r>
            <a:r>
              <a:rPr lang="en-US" altLang="fr-FR" sz="2600" dirty="0">
                <a:latin typeface="Arial Narrow" panose="020B0606020202030204" pitchFamily="34" charset="0"/>
              </a:rPr>
              <a:t> scheme from the </a:t>
            </a:r>
            <a:r>
              <a:rPr lang="en-US" altLang="fr-FR" sz="2600" dirty="0" err="1">
                <a:latin typeface="Arial Narrow" panose="020B0606020202030204" pitchFamily="34" charset="0"/>
              </a:rPr>
              <a:t>colours</a:t>
            </a:r>
            <a:r>
              <a:rPr lang="en-US" altLang="fr-FR" sz="2600" dirty="0">
                <a:latin typeface="Arial Narrow" panose="020B0606020202030204" pitchFamily="34" charset="0"/>
              </a:rPr>
              <a:t> option under the </a:t>
            </a:r>
            <a:r>
              <a:rPr lang="en-US" altLang="fr-FR" sz="2600" b="1" dirty="0">
                <a:latin typeface="Arial Narrow" panose="020B0606020202030204" pitchFamily="34" charset="0"/>
              </a:rPr>
              <a:t>DESIGN tab</a:t>
            </a:r>
            <a:r>
              <a:rPr lang="en-US" altLang="fr-FR" sz="2600" dirty="0">
                <a:latin typeface="Arial Narrow" panose="020B0606020202030204" pitchFamily="34" charset="0"/>
              </a:rPr>
              <a:t>. If you would like to change the default colors and use your own color scheme, go to the </a:t>
            </a:r>
            <a:r>
              <a:rPr lang="en-US" altLang="fr-FR" sz="2600" b="1" dirty="0">
                <a:latin typeface="Arial Narrow" panose="020B0606020202030204" pitchFamily="34" charset="0"/>
              </a:rPr>
              <a:t>DESIGN tab</a:t>
            </a:r>
            <a:r>
              <a:rPr lang="en-US" altLang="fr-FR" sz="2600" dirty="0">
                <a:latin typeface="Arial Narrow" panose="020B0606020202030204" pitchFamily="34" charset="0"/>
              </a:rPr>
              <a:t> (Figure 2). Then click on the </a:t>
            </a:r>
            <a:r>
              <a:rPr lang="en-US" altLang="fr-FR" sz="2600" b="1" dirty="0">
                <a:latin typeface="Arial Narrow" panose="020B0606020202030204" pitchFamily="34" charset="0"/>
              </a:rPr>
              <a:t>COLORS drop-down</a:t>
            </a:r>
            <a:r>
              <a:rPr lang="en-US" altLang="fr-FR" sz="2600" dirty="0">
                <a:latin typeface="Arial Narrow" panose="020B0606020202030204" pitchFamily="34" charset="0"/>
              </a:rPr>
              <a:t> menu on the right (Figure 3). There, you can try different  </a:t>
            </a:r>
            <a:r>
              <a:rPr lang="en-US" altLang="fr-FR" sz="2600" dirty="0" err="1">
                <a:latin typeface="Arial Narrow" panose="020B0606020202030204" pitchFamily="34" charset="0"/>
              </a:rPr>
              <a:t>colour</a:t>
            </a:r>
            <a:r>
              <a:rPr lang="en-US" altLang="fr-FR" sz="2600" dirty="0">
                <a:latin typeface="Arial Narrow" panose="020B0606020202030204" pitchFamily="34" charset="0"/>
              </a:rPr>
              <a:t> schemes until you find the one you like.</a:t>
            </a:r>
          </a:p>
        </p:txBody>
      </p:sp>
      <p:sp>
        <p:nvSpPr>
          <p:cNvPr id="5139" name="Text Box 509">
            <a:extLst>
              <a:ext uri="{FF2B5EF4-FFF2-40B4-BE49-F238E27FC236}">
                <a16:creationId xmlns:a16="http://schemas.microsoft.com/office/drawing/2014/main" id="{57D2F7B1-B2B6-37FE-0D91-98168FA4310B}"/>
              </a:ext>
            </a:extLst>
          </p:cNvPr>
          <p:cNvSpPr txBox="1">
            <a:spLocks noChangeArrowheads="1"/>
          </p:cNvSpPr>
          <p:nvPr/>
        </p:nvSpPr>
        <p:spPr bwMode="auto">
          <a:xfrm>
            <a:off x="10453688" y="19990589"/>
            <a:ext cx="9320212" cy="630238"/>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dirty="0">
                <a:solidFill>
                  <a:schemeClr val="bg1"/>
                </a:solidFill>
                <a:latin typeface="Arial Narrow" panose="020B0606020202030204" pitchFamily="34" charset="0"/>
              </a:rPr>
              <a:t>Importing Photos</a:t>
            </a:r>
          </a:p>
        </p:txBody>
      </p:sp>
      <p:sp>
        <p:nvSpPr>
          <p:cNvPr id="5140" name="Text Box 510">
            <a:extLst>
              <a:ext uri="{FF2B5EF4-FFF2-40B4-BE49-F238E27FC236}">
                <a16:creationId xmlns:a16="http://schemas.microsoft.com/office/drawing/2014/main" id="{13ABB950-9117-77C1-EC63-6B4FF4807773}"/>
              </a:ext>
            </a:extLst>
          </p:cNvPr>
          <p:cNvSpPr txBox="1">
            <a:spLocks noChangeArrowheads="1"/>
          </p:cNvSpPr>
          <p:nvPr/>
        </p:nvSpPr>
        <p:spPr bwMode="auto">
          <a:xfrm>
            <a:off x="10453688" y="20620827"/>
            <a:ext cx="9320212" cy="275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2600" dirty="0">
                <a:latin typeface="Arial Narrow" panose="020B0606020202030204" pitchFamily="34" charset="0"/>
              </a:rPr>
              <a:t>It is highly recommended to use the largest images you have access to for your poster. Avoid images downloaded from the web and avoid copying and pasting images instead of using the </a:t>
            </a:r>
            <a:r>
              <a:rPr lang="ja-JP" altLang="en-US" sz="2600" dirty="0">
                <a:latin typeface="Arial Narrow" panose="020B0606020202030204" pitchFamily="34" charset="0"/>
              </a:rPr>
              <a:t>“</a:t>
            </a:r>
            <a:r>
              <a:rPr lang="en-US" altLang="ja-JP" sz="2600" dirty="0">
                <a:latin typeface="Arial Narrow" panose="020B0606020202030204" pitchFamily="34" charset="0"/>
              </a:rPr>
              <a:t>Insert</a:t>
            </a:r>
            <a:r>
              <a:rPr lang="ja-JP" altLang="en-US" sz="2600" dirty="0">
                <a:latin typeface="Arial Narrow" panose="020B0606020202030204" pitchFamily="34" charset="0"/>
              </a:rPr>
              <a:t>”</a:t>
            </a:r>
            <a:r>
              <a:rPr lang="en-US" altLang="ja-JP" sz="2600" dirty="0">
                <a:latin typeface="Arial Narrow" panose="020B0606020202030204" pitchFamily="34" charset="0"/>
              </a:rPr>
              <a:t> command. To insert an image to your poster go to the </a:t>
            </a:r>
            <a:r>
              <a:rPr lang="en-US" altLang="ja-JP" sz="2600" b="1" dirty="0">
                <a:latin typeface="Arial Narrow" panose="020B0606020202030204" pitchFamily="34" charset="0"/>
              </a:rPr>
              <a:t>INSERT tab</a:t>
            </a:r>
            <a:r>
              <a:rPr lang="en-US" altLang="ja-JP" sz="2600" dirty="0">
                <a:latin typeface="Arial Narrow" panose="020B0606020202030204" pitchFamily="34" charset="0"/>
              </a:rPr>
              <a:t> and then click on </a:t>
            </a:r>
            <a:r>
              <a:rPr lang="en-US" altLang="ja-JP" sz="2600" b="1" dirty="0">
                <a:latin typeface="Arial Narrow" panose="020B0606020202030204" pitchFamily="34" charset="0"/>
              </a:rPr>
              <a:t>PICTURE</a:t>
            </a:r>
            <a:r>
              <a:rPr lang="en-US" altLang="ja-JP" sz="2600" dirty="0">
                <a:latin typeface="Arial Narrow" panose="020B0606020202030204" pitchFamily="34" charset="0"/>
              </a:rPr>
              <a:t> (Figure 4).</a:t>
            </a:r>
            <a:endParaRPr lang="en-US" altLang="fr-FR" sz="2600" dirty="0">
              <a:latin typeface="Arial Narrow" panose="020B0606020202030204" pitchFamily="34" charset="0"/>
            </a:endParaRPr>
          </a:p>
        </p:txBody>
      </p:sp>
      <p:sp>
        <p:nvSpPr>
          <p:cNvPr id="5141" name="Text Box 514">
            <a:extLst>
              <a:ext uri="{FF2B5EF4-FFF2-40B4-BE49-F238E27FC236}">
                <a16:creationId xmlns:a16="http://schemas.microsoft.com/office/drawing/2014/main" id="{A36A9B78-CD54-5600-C426-6AB5126DBF1E}"/>
              </a:ext>
            </a:extLst>
          </p:cNvPr>
          <p:cNvSpPr txBox="1">
            <a:spLocks noChangeArrowheads="1"/>
          </p:cNvSpPr>
          <p:nvPr/>
        </p:nvSpPr>
        <p:spPr bwMode="auto">
          <a:xfrm>
            <a:off x="10453688" y="27453896"/>
            <a:ext cx="9320212" cy="275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2600" dirty="0">
                <a:latin typeface="Arial Narrow" panose="020B0606020202030204" pitchFamily="34" charset="0"/>
              </a:rPr>
              <a:t>When the only source of a needed photo or graphic is the Web, scaling must be applied with caution.</a:t>
            </a:r>
          </a:p>
          <a:p>
            <a:pPr>
              <a:spcBef>
                <a:spcPct val="0"/>
              </a:spcBef>
              <a:buFontTx/>
              <a:buNone/>
            </a:pPr>
            <a:r>
              <a:rPr lang="en-US" altLang="fr-FR" sz="2600" dirty="0">
                <a:latin typeface="Arial Narrow" panose="020B0606020202030204" pitchFamily="34" charset="0"/>
              </a:rPr>
              <a:t>A simple way to preview the printing quality of an image is to zoom in at 100% or 200%, depending on the final size of the poster. What you</a:t>
            </a:r>
            <a:r>
              <a:rPr lang="hu-HU" altLang="fr-FR" sz="2600" dirty="0">
                <a:latin typeface="Arial Narrow" panose="020B0606020202030204" pitchFamily="34" charset="0"/>
              </a:rPr>
              <a:t>’</a:t>
            </a:r>
            <a:r>
              <a:rPr lang="en-US" altLang="fr-FR" sz="2600" dirty="0" err="1">
                <a:latin typeface="Arial Narrow" panose="020B0606020202030204" pitchFamily="34" charset="0"/>
              </a:rPr>
              <a:t>ll</a:t>
            </a:r>
            <a:r>
              <a:rPr lang="en-US" altLang="ja-JP" sz="2600" dirty="0">
                <a:latin typeface="Arial Narrow" panose="020B0606020202030204" pitchFamily="34" charset="0"/>
              </a:rPr>
              <a:t> see is likely what you</a:t>
            </a:r>
            <a:r>
              <a:rPr lang="hu-HU" altLang="ja-JP" sz="2600" dirty="0">
                <a:latin typeface="Arial Narrow" panose="020B0606020202030204" pitchFamily="34" charset="0"/>
              </a:rPr>
              <a:t>’</a:t>
            </a:r>
            <a:r>
              <a:rPr lang="en-US" altLang="ja-JP" sz="2600" dirty="0" err="1">
                <a:latin typeface="Arial Narrow" panose="020B0606020202030204" pitchFamily="34" charset="0"/>
              </a:rPr>
              <a:t>ll</a:t>
            </a:r>
            <a:r>
              <a:rPr lang="en-US" altLang="ja-JP" sz="2600" dirty="0">
                <a:latin typeface="Arial Narrow" panose="020B0606020202030204" pitchFamily="34" charset="0"/>
              </a:rPr>
              <a:t> get at printing time.</a:t>
            </a:r>
            <a:endParaRPr lang="en-US" altLang="fr-FR" sz="2600" dirty="0">
              <a:latin typeface="Arial Narrow" panose="020B0606020202030204" pitchFamily="34" charset="0"/>
            </a:endParaRPr>
          </a:p>
        </p:txBody>
      </p:sp>
      <p:sp>
        <p:nvSpPr>
          <p:cNvPr id="5143" name="Text Box 522">
            <a:extLst>
              <a:ext uri="{FF2B5EF4-FFF2-40B4-BE49-F238E27FC236}">
                <a16:creationId xmlns:a16="http://schemas.microsoft.com/office/drawing/2014/main" id="{269A84FA-CB92-0451-F696-C8C9CB5700F5}"/>
              </a:ext>
            </a:extLst>
          </p:cNvPr>
          <p:cNvSpPr txBox="1">
            <a:spLocks noChangeArrowheads="1"/>
          </p:cNvSpPr>
          <p:nvPr/>
        </p:nvSpPr>
        <p:spPr bwMode="auto">
          <a:xfrm>
            <a:off x="20253325" y="6248400"/>
            <a:ext cx="9320213" cy="630238"/>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a:solidFill>
                  <a:schemeClr val="bg1"/>
                </a:solidFill>
                <a:latin typeface="Arial Narrow" panose="020B0606020202030204" pitchFamily="34" charset="0"/>
              </a:rPr>
              <a:t>Importing Tables &amp; Graphs</a:t>
            </a:r>
          </a:p>
        </p:txBody>
      </p:sp>
      <p:sp>
        <p:nvSpPr>
          <p:cNvPr id="5144" name="Text Box 523">
            <a:extLst>
              <a:ext uri="{FF2B5EF4-FFF2-40B4-BE49-F238E27FC236}">
                <a16:creationId xmlns:a16="http://schemas.microsoft.com/office/drawing/2014/main" id="{1721E6AA-387F-439C-0ADE-EBB06BE6E6A9}"/>
              </a:ext>
            </a:extLst>
          </p:cNvPr>
          <p:cNvSpPr txBox="1">
            <a:spLocks noChangeArrowheads="1"/>
          </p:cNvSpPr>
          <p:nvPr/>
        </p:nvSpPr>
        <p:spPr bwMode="auto">
          <a:xfrm>
            <a:off x="20213638" y="6873875"/>
            <a:ext cx="9320212" cy="315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fr-FR" sz="2600">
                <a:latin typeface="Arial Narrow" panose="020B0606020202030204" pitchFamily="34" charset="0"/>
              </a:rPr>
              <a:t>Importing tables, charts and graphs is easier than importing photos. To import charts and graphs from Excel, Word or other applications, select </a:t>
            </a:r>
            <a:r>
              <a:rPr lang="en-US" altLang="fr-FR" sz="2600" b="1">
                <a:latin typeface="Arial Narrow" panose="020B0606020202030204" pitchFamily="34" charset="0"/>
              </a:rPr>
              <a:t>EDIT&gt;COPY</a:t>
            </a:r>
            <a:r>
              <a:rPr lang="en-US" altLang="fr-FR" sz="2600">
                <a:latin typeface="Arial Narrow" panose="020B0606020202030204" pitchFamily="34" charset="0"/>
              </a:rPr>
              <a:t>, to copy your chart and then come back to PowerPoint. From PowerPoint, select </a:t>
            </a:r>
            <a:r>
              <a:rPr lang="en-US" altLang="fr-FR" sz="2600" b="1">
                <a:latin typeface="Arial Narrow" panose="020B0606020202030204" pitchFamily="34" charset="0"/>
              </a:rPr>
              <a:t>EDIT&gt;PASTE</a:t>
            </a:r>
            <a:r>
              <a:rPr lang="en-US" altLang="fr-FR" sz="2600">
                <a:latin typeface="Arial Narrow" panose="020B0606020202030204" pitchFamily="34" charset="0"/>
              </a:rPr>
              <a:t> and paste the chart on the poster. You can scale your charts and tables proportionally by holding down the Shift key and dragging in or out one of the corners.</a:t>
            </a:r>
          </a:p>
        </p:txBody>
      </p:sp>
      <p:graphicFrame>
        <p:nvGraphicFramePr>
          <p:cNvPr id="2637" name="Group 589">
            <a:extLst>
              <a:ext uri="{FF2B5EF4-FFF2-40B4-BE49-F238E27FC236}">
                <a16:creationId xmlns:a16="http://schemas.microsoft.com/office/drawing/2014/main" id="{F8CE489F-C57F-814C-BE29-A552CC1A2E7F}"/>
              </a:ext>
            </a:extLst>
          </p:cNvPr>
          <p:cNvGraphicFramePr>
            <a:graphicFrameLocks noGrp="1"/>
          </p:cNvGraphicFramePr>
          <p:nvPr/>
        </p:nvGraphicFramePr>
        <p:xfrm>
          <a:off x="22159913" y="11080750"/>
          <a:ext cx="5403850" cy="1982788"/>
        </p:xfrm>
        <a:graphic>
          <a:graphicData uri="http://schemas.openxmlformats.org/drawingml/2006/table">
            <a:tbl>
              <a:tblPr/>
              <a:tblGrid>
                <a:gridCol w="1799503">
                  <a:extLst>
                    <a:ext uri="{9D8B030D-6E8A-4147-A177-3AD203B41FA5}">
                      <a16:colId xmlns:a16="http://schemas.microsoft.com/office/drawing/2014/main" val="20000"/>
                    </a:ext>
                  </a:extLst>
                </a:gridCol>
                <a:gridCol w="1804844">
                  <a:extLst>
                    <a:ext uri="{9D8B030D-6E8A-4147-A177-3AD203B41FA5}">
                      <a16:colId xmlns:a16="http://schemas.microsoft.com/office/drawing/2014/main" val="20001"/>
                    </a:ext>
                  </a:extLst>
                </a:gridCol>
                <a:gridCol w="1799503">
                  <a:extLst>
                    <a:ext uri="{9D8B030D-6E8A-4147-A177-3AD203B41FA5}">
                      <a16:colId xmlns:a16="http://schemas.microsoft.com/office/drawing/2014/main" val="20002"/>
                    </a:ext>
                  </a:extLst>
                </a:gridCol>
              </a:tblGrid>
              <a:tr h="496169">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a:ln>
                            <a:noFill/>
                          </a:ln>
                          <a:solidFill>
                            <a:srgbClr val="FFFFFF"/>
                          </a:solidFill>
                          <a:effectLst/>
                          <a:latin typeface="Arial" charset="0"/>
                        </a:rPr>
                        <a:t>TABLE SAMPLE</a:t>
                      </a:r>
                    </a:p>
                  </a:txBody>
                  <a:tcPr marL="63067" marR="63067" marT="44565" marB="4456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BADCF"/>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496169">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a:ln>
                            <a:noFill/>
                          </a:ln>
                          <a:solidFill>
                            <a:schemeClr val="tx2"/>
                          </a:solidFill>
                          <a:effectLst/>
                          <a:latin typeface="Arial" charset="0"/>
                        </a:rPr>
                        <a:t>1998</a:t>
                      </a:r>
                    </a:p>
                  </a:txBody>
                  <a:tcPr marL="63067" marR="63067" marT="44565" marB="4456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a:ln>
                            <a:noFill/>
                          </a:ln>
                          <a:solidFill>
                            <a:schemeClr val="tx2"/>
                          </a:solidFill>
                          <a:effectLst/>
                          <a:latin typeface="Arial" charset="0"/>
                        </a:rPr>
                        <a:t>1999</a:t>
                      </a:r>
                    </a:p>
                  </a:txBody>
                  <a:tcPr marL="63067" marR="63067" marT="44565" marB="4456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a:ln>
                            <a:noFill/>
                          </a:ln>
                          <a:solidFill>
                            <a:schemeClr val="tx2"/>
                          </a:solidFill>
                          <a:effectLst/>
                          <a:latin typeface="Arial" charset="0"/>
                        </a:rPr>
                        <a:t>2000</a:t>
                      </a:r>
                    </a:p>
                  </a:txBody>
                  <a:tcPr marL="63067" marR="63067" marT="44565" marB="4456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496169">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a:ln>
                            <a:noFill/>
                          </a:ln>
                          <a:solidFill>
                            <a:schemeClr val="tx2"/>
                          </a:solidFill>
                          <a:effectLst/>
                          <a:latin typeface="Arial" charset="0"/>
                        </a:rPr>
                        <a:t>2001</a:t>
                      </a:r>
                    </a:p>
                  </a:txBody>
                  <a:tcPr marL="63067" marR="63067" marT="44565" marB="4456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a:ln>
                            <a:noFill/>
                          </a:ln>
                          <a:solidFill>
                            <a:schemeClr val="tx2"/>
                          </a:solidFill>
                          <a:effectLst/>
                          <a:latin typeface="Arial" charset="0"/>
                        </a:rPr>
                        <a:t>2002</a:t>
                      </a:r>
                    </a:p>
                  </a:txBody>
                  <a:tcPr marL="63067" marR="63067" marT="44565" marB="4456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a:ln>
                            <a:noFill/>
                          </a:ln>
                          <a:solidFill>
                            <a:schemeClr val="tx2"/>
                          </a:solidFill>
                          <a:effectLst/>
                          <a:latin typeface="Arial" charset="0"/>
                        </a:rPr>
                        <a:t>2003</a:t>
                      </a:r>
                    </a:p>
                  </a:txBody>
                  <a:tcPr marL="63067" marR="63067" marT="44565" marB="4456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r h="494281">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a:ln>
                            <a:noFill/>
                          </a:ln>
                          <a:solidFill>
                            <a:schemeClr val="tx2"/>
                          </a:solidFill>
                          <a:effectLst/>
                          <a:latin typeface="Arial" charset="0"/>
                        </a:rPr>
                        <a:t>2004</a:t>
                      </a:r>
                    </a:p>
                  </a:txBody>
                  <a:tcPr marL="63067" marR="63067" marT="44565" marB="4456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a:ln>
                            <a:noFill/>
                          </a:ln>
                          <a:solidFill>
                            <a:schemeClr val="tx2"/>
                          </a:solidFill>
                          <a:effectLst/>
                          <a:latin typeface="Arial" charset="0"/>
                        </a:rPr>
                        <a:t>2005</a:t>
                      </a:r>
                    </a:p>
                  </a:txBody>
                  <a:tcPr marL="63067" marR="63067" marT="44565" marB="4456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300" b="0" i="0" u="none" strike="noStrike" cap="none" normalizeH="0" baseline="0" dirty="0">
                          <a:ln>
                            <a:noFill/>
                          </a:ln>
                          <a:solidFill>
                            <a:schemeClr val="tx2"/>
                          </a:solidFill>
                          <a:effectLst/>
                          <a:latin typeface="Arial" charset="0"/>
                        </a:rPr>
                        <a:t>2006</a:t>
                      </a:r>
                    </a:p>
                  </a:txBody>
                  <a:tcPr marL="63067" marR="63067" marT="44565" marB="4456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3"/>
                  </a:ext>
                </a:extLst>
              </a:tr>
            </a:tbl>
          </a:graphicData>
        </a:graphic>
      </p:graphicFrame>
      <p:sp>
        <p:nvSpPr>
          <p:cNvPr id="5165" name="Text Box 545">
            <a:extLst>
              <a:ext uri="{FF2B5EF4-FFF2-40B4-BE49-F238E27FC236}">
                <a16:creationId xmlns:a16="http://schemas.microsoft.com/office/drawing/2014/main" id="{65D44BDE-480F-790C-F0B3-E246F7077A5B}"/>
              </a:ext>
            </a:extLst>
          </p:cNvPr>
          <p:cNvSpPr txBox="1">
            <a:spLocks noChangeArrowheads="1"/>
          </p:cNvSpPr>
          <p:nvPr/>
        </p:nvSpPr>
        <p:spPr bwMode="auto">
          <a:xfrm>
            <a:off x="10455275" y="31116486"/>
            <a:ext cx="9318625" cy="630238"/>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a:solidFill>
                  <a:schemeClr val="bg1"/>
                </a:solidFill>
                <a:latin typeface="Arial Narrow" panose="020B0606020202030204" pitchFamily="34" charset="0"/>
              </a:rPr>
              <a:t>Labeling Your Headers</a:t>
            </a:r>
          </a:p>
        </p:txBody>
      </p:sp>
      <p:sp>
        <p:nvSpPr>
          <p:cNvPr id="5166" name="Text Box 546">
            <a:extLst>
              <a:ext uri="{FF2B5EF4-FFF2-40B4-BE49-F238E27FC236}">
                <a16:creationId xmlns:a16="http://schemas.microsoft.com/office/drawing/2014/main" id="{7BB1B1B0-2531-B558-1623-F468DD69F78A}"/>
              </a:ext>
            </a:extLst>
          </p:cNvPr>
          <p:cNvSpPr txBox="1">
            <a:spLocks noChangeArrowheads="1"/>
          </p:cNvSpPr>
          <p:nvPr/>
        </p:nvSpPr>
        <p:spPr bwMode="auto">
          <a:xfrm>
            <a:off x="10460038" y="31741961"/>
            <a:ext cx="9313862"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fr-FR" sz="2600" dirty="0">
                <a:latin typeface="Arial Narrow" panose="020B0606020202030204" pitchFamily="34" charset="0"/>
              </a:rPr>
              <a:t>The blue header bars are used to identify and separate the main topics of your presentation. The most commonly used headers in poster presentations are:</a:t>
            </a:r>
          </a:p>
        </p:txBody>
      </p:sp>
      <p:graphicFrame>
        <p:nvGraphicFramePr>
          <p:cNvPr id="2638" name="Group 590">
            <a:extLst>
              <a:ext uri="{FF2B5EF4-FFF2-40B4-BE49-F238E27FC236}">
                <a16:creationId xmlns:a16="http://schemas.microsoft.com/office/drawing/2014/main" id="{5CB65E2C-B41A-6245-B9E5-3BBDAFE1AAEC}"/>
              </a:ext>
            </a:extLst>
          </p:cNvPr>
          <p:cNvGraphicFramePr>
            <a:graphicFrameLocks noGrp="1"/>
          </p:cNvGraphicFramePr>
          <p:nvPr>
            <p:extLst>
              <p:ext uri="{D42A27DB-BD31-4B8C-83A1-F6EECF244321}">
                <p14:modId xmlns:p14="http://schemas.microsoft.com/office/powerpoint/2010/main" val="321313564"/>
              </p:ext>
            </p:extLst>
          </p:nvPr>
        </p:nvGraphicFramePr>
        <p:xfrm>
          <a:off x="10985500" y="33900961"/>
          <a:ext cx="7813675" cy="2882900"/>
        </p:xfrm>
        <a:graphic>
          <a:graphicData uri="http://schemas.openxmlformats.org/drawingml/2006/table">
            <a:tbl>
              <a:tblPr/>
              <a:tblGrid>
                <a:gridCol w="4013783">
                  <a:extLst>
                    <a:ext uri="{9D8B030D-6E8A-4147-A177-3AD203B41FA5}">
                      <a16:colId xmlns:a16="http://schemas.microsoft.com/office/drawing/2014/main" val="20000"/>
                    </a:ext>
                  </a:extLst>
                </a:gridCol>
                <a:gridCol w="3799892">
                  <a:extLst>
                    <a:ext uri="{9D8B030D-6E8A-4147-A177-3AD203B41FA5}">
                      <a16:colId xmlns:a16="http://schemas.microsoft.com/office/drawing/2014/main" val="20001"/>
                    </a:ext>
                  </a:extLst>
                </a:gridCol>
              </a:tblGrid>
              <a:tr h="120492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a:ln>
                            <a:noFill/>
                          </a:ln>
                          <a:solidFill>
                            <a:schemeClr val="tx2"/>
                          </a:solidFill>
                          <a:effectLst/>
                          <a:latin typeface="Arial" charset="0"/>
                          <a:ea typeface="ＭＳ Ｐゴシック" charset="-128"/>
                        </a:rPr>
                        <a:t>Introduction, Summary</a:t>
                      </a:r>
                      <a:br>
                        <a:rPr kumimoji="0" lang="en-US" sz="2400" b="1" i="0" u="none" strike="noStrike" cap="none" normalizeH="0" baseline="0">
                          <a:ln>
                            <a:noFill/>
                          </a:ln>
                          <a:solidFill>
                            <a:schemeClr val="tx2"/>
                          </a:solidFill>
                          <a:effectLst/>
                          <a:latin typeface="Arial" charset="0"/>
                          <a:ea typeface="ＭＳ Ｐゴシック" charset="-128"/>
                        </a:rPr>
                      </a:br>
                      <a:r>
                        <a:rPr kumimoji="0" lang="en-US" sz="2400" b="1" i="0" u="none" strike="noStrike" cap="none" normalizeH="0" baseline="0">
                          <a:ln>
                            <a:noFill/>
                          </a:ln>
                          <a:solidFill>
                            <a:schemeClr val="tx2"/>
                          </a:solidFill>
                          <a:effectLst/>
                          <a:latin typeface="Arial" charset="0"/>
                          <a:ea typeface="ＭＳ Ｐゴシック" charset="-128"/>
                        </a:rPr>
                        <a:t>or Abstract</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2"/>
                        </a:solidFill>
                        <a:effectLst/>
                        <a:latin typeface="Arial" charset="0"/>
                        <a:ea typeface="ＭＳ Ｐゴシック" charset="-128"/>
                      </a:endParaRPr>
                    </a:p>
                  </a:txBody>
                  <a:tcPr marL="31540" marR="31540" marT="44588" marB="4458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2"/>
                          </a:solidFill>
                          <a:effectLst/>
                          <a:latin typeface="Arial" charset="0"/>
                          <a:ea typeface="ＭＳ Ｐゴシック" charset="-128"/>
                        </a:rPr>
                        <a:t>Conclusion</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dirty="0">
                        <a:ln>
                          <a:noFill/>
                        </a:ln>
                        <a:solidFill>
                          <a:schemeClr val="tx2"/>
                        </a:solidFill>
                        <a:effectLst/>
                        <a:latin typeface="Arial" charset="0"/>
                        <a:ea typeface="ＭＳ Ｐゴシック" charset="-128"/>
                      </a:endParaRPr>
                    </a:p>
                  </a:txBody>
                  <a:tcPr marL="31540" marR="31540" marT="44588" marB="4458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0"/>
                  </a:ext>
                </a:extLst>
              </a:tr>
              <a:tr h="83899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a:ln>
                            <a:noFill/>
                          </a:ln>
                          <a:solidFill>
                            <a:schemeClr val="tx2"/>
                          </a:solidFill>
                          <a:effectLst/>
                          <a:latin typeface="Arial" charset="0"/>
                          <a:ea typeface="ＭＳ Ｐゴシック" charset="-128"/>
                        </a:rPr>
                        <a:t>Materials and Methods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2"/>
                        </a:solidFill>
                        <a:effectLst/>
                        <a:latin typeface="Arial" charset="0"/>
                        <a:ea typeface="ＭＳ Ｐゴシック" charset="-128"/>
                      </a:endParaRPr>
                    </a:p>
                  </a:txBody>
                  <a:tcPr marL="31540" marR="31540" marT="44588" marB="4458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a:ln>
                            <a:noFill/>
                          </a:ln>
                          <a:solidFill>
                            <a:schemeClr val="tx2"/>
                          </a:solidFill>
                          <a:effectLst/>
                          <a:latin typeface="Arial" charset="0"/>
                          <a:ea typeface="ＭＳ Ｐゴシック" charset="-128"/>
                        </a:rPr>
                        <a:t>References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2"/>
                        </a:solidFill>
                        <a:effectLst/>
                        <a:latin typeface="Arial" charset="0"/>
                        <a:ea typeface="ＭＳ Ｐゴシック" charset="-128"/>
                      </a:endParaRPr>
                    </a:p>
                  </a:txBody>
                  <a:tcPr marL="31540" marR="31540" marT="44588" marB="4458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83899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a:ln>
                            <a:noFill/>
                          </a:ln>
                          <a:solidFill>
                            <a:schemeClr val="tx2"/>
                          </a:solidFill>
                          <a:effectLst/>
                          <a:latin typeface="Arial" charset="0"/>
                          <a:ea typeface="ＭＳ Ｐゴシック" charset="-128"/>
                        </a:rPr>
                        <a:t>Results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2"/>
                        </a:solidFill>
                        <a:effectLst/>
                        <a:latin typeface="Arial" charset="0"/>
                        <a:ea typeface="ＭＳ Ｐゴシック" charset="-128"/>
                      </a:endParaRPr>
                    </a:p>
                  </a:txBody>
                  <a:tcPr marL="31540" marR="31540" marT="44588" marB="4458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2"/>
                          </a:solidFill>
                          <a:effectLst/>
                          <a:latin typeface="Arial" charset="0"/>
                          <a:ea typeface="ＭＳ Ｐゴシック" charset="-128"/>
                        </a:rPr>
                        <a:t>Acknowledgements</a:t>
                      </a:r>
                      <a:endParaRPr kumimoji="0" lang="en-US" sz="2400" b="0" i="0" u="none" strike="noStrike" cap="none" normalizeH="0" baseline="0" dirty="0">
                        <a:ln>
                          <a:noFill/>
                        </a:ln>
                        <a:solidFill>
                          <a:schemeClr val="tx2"/>
                        </a:solidFill>
                        <a:effectLst/>
                        <a:latin typeface="Arial" charset="0"/>
                        <a:ea typeface="ＭＳ Ｐゴシック" charset="-128"/>
                      </a:endParaRP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dirty="0">
                        <a:ln>
                          <a:noFill/>
                        </a:ln>
                        <a:solidFill>
                          <a:schemeClr val="tx2"/>
                        </a:solidFill>
                        <a:effectLst/>
                        <a:latin typeface="Arial" charset="0"/>
                        <a:ea typeface="ＭＳ Ｐゴシック" charset="-128"/>
                      </a:endParaRPr>
                    </a:p>
                  </a:txBody>
                  <a:tcPr marL="31540" marR="31540" marT="44588" marB="4458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bl>
          </a:graphicData>
        </a:graphic>
      </p:graphicFrame>
      <p:sp>
        <p:nvSpPr>
          <p:cNvPr id="5181" name="Text Box 561">
            <a:extLst>
              <a:ext uri="{FF2B5EF4-FFF2-40B4-BE49-F238E27FC236}">
                <a16:creationId xmlns:a16="http://schemas.microsoft.com/office/drawing/2014/main" id="{30CB2671-824E-FD01-3510-579EB56D4F61}"/>
              </a:ext>
            </a:extLst>
          </p:cNvPr>
          <p:cNvSpPr txBox="1">
            <a:spLocks noChangeArrowheads="1"/>
          </p:cNvSpPr>
          <p:nvPr/>
        </p:nvSpPr>
        <p:spPr bwMode="auto">
          <a:xfrm>
            <a:off x="20261263" y="18403888"/>
            <a:ext cx="9320212" cy="629571"/>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dirty="0">
                <a:solidFill>
                  <a:schemeClr val="bg1"/>
                </a:solidFill>
                <a:latin typeface="Arial Narrow" panose="020B0606020202030204" pitchFamily="34" charset="0"/>
              </a:rPr>
              <a:t>Exporting Your PowerPoint File to PDF</a:t>
            </a:r>
          </a:p>
        </p:txBody>
      </p:sp>
      <p:sp>
        <p:nvSpPr>
          <p:cNvPr id="5182" name="Text Box 562">
            <a:extLst>
              <a:ext uri="{FF2B5EF4-FFF2-40B4-BE49-F238E27FC236}">
                <a16:creationId xmlns:a16="http://schemas.microsoft.com/office/drawing/2014/main" id="{ED3A4107-9A31-9A2F-F388-12432F195A89}"/>
              </a:ext>
            </a:extLst>
          </p:cNvPr>
          <p:cNvSpPr txBox="1">
            <a:spLocks noChangeArrowheads="1"/>
          </p:cNvSpPr>
          <p:nvPr/>
        </p:nvSpPr>
        <p:spPr bwMode="auto">
          <a:xfrm>
            <a:off x="20261263" y="29113163"/>
            <a:ext cx="9320212" cy="630237"/>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a:solidFill>
                  <a:schemeClr val="bg1"/>
                </a:solidFill>
                <a:latin typeface="Arial Narrow" panose="020B0606020202030204" pitchFamily="34" charset="0"/>
              </a:rPr>
              <a:t>Acknowledgements</a:t>
            </a:r>
          </a:p>
        </p:txBody>
      </p:sp>
      <p:sp>
        <p:nvSpPr>
          <p:cNvPr id="5183" name="Text Box 563">
            <a:extLst>
              <a:ext uri="{FF2B5EF4-FFF2-40B4-BE49-F238E27FC236}">
                <a16:creationId xmlns:a16="http://schemas.microsoft.com/office/drawing/2014/main" id="{56DDEF78-6D83-1CA5-33AF-33C7ACC7D0AA}"/>
              </a:ext>
            </a:extLst>
          </p:cNvPr>
          <p:cNvSpPr txBox="1">
            <a:spLocks noChangeArrowheads="1"/>
          </p:cNvSpPr>
          <p:nvPr/>
        </p:nvSpPr>
        <p:spPr bwMode="auto">
          <a:xfrm>
            <a:off x="20261263" y="36107688"/>
            <a:ext cx="9320212" cy="630237"/>
          </a:xfrm>
          <a:prstGeom prst="rect">
            <a:avLst/>
          </a:prstGeom>
          <a:solidFill>
            <a:schemeClr val="accent1">
              <a:lumMod val="90000"/>
              <a:lumOff val="10000"/>
            </a:schemeClr>
          </a:solidFill>
          <a:ln>
            <a:solidFill>
              <a:schemeClr val="accent1">
                <a:lumMod val="90000"/>
                <a:lumOff val="10000"/>
              </a:schemeClr>
            </a:solidFill>
          </a:ln>
        </p:spPr>
        <p:txBody>
          <a:bodyPr lIns="74857" tIns="37421" rIns="74857" bIns="37421">
            <a:spAutoFit/>
          </a:bodyPr>
          <a:lstStyle>
            <a:lvl1pPr defTabSz="74930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74930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74930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74930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a:spcBef>
                <a:spcPct val="50000"/>
              </a:spcBef>
              <a:buFontTx/>
              <a:buNone/>
            </a:pPr>
            <a:r>
              <a:rPr lang="en-US" altLang="fr-FR" sz="3600" b="1">
                <a:solidFill>
                  <a:schemeClr val="bg1"/>
                </a:solidFill>
                <a:latin typeface="Arial Narrow" panose="020B0606020202030204" pitchFamily="34" charset="0"/>
              </a:rPr>
              <a:t>Contact Information</a:t>
            </a:r>
          </a:p>
        </p:txBody>
      </p:sp>
      <p:sp>
        <p:nvSpPr>
          <p:cNvPr id="5184" name="Text Box 564">
            <a:extLst>
              <a:ext uri="{FF2B5EF4-FFF2-40B4-BE49-F238E27FC236}">
                <a16:creationId xmlns:a16="http://schemas.microsoft.com/office/drawing/2014/main" id="{BED0D225-3819-4BCF-F1AF-D24481B471AE}"/>
              </a:ext>
            </a:extLst>
          </p:cNvPr>
          <p:cNvSpPr txBox="1">
            <a:spLocks noChangeArrowheads="1"/>
          </p:cNvSpPr>
          <p:nvPr/>
        </p:nvSpPr>
        <p:spPr bwMode="auto">
          <a:xfrm>
            <a:off x="20602575" y="19334209"/>
            <a:ext cx="9272587" cy="59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fr-FR" sz="2600" b="1" dirty="0">
                <a:solidFill>
                  <a:schemeClr val="accent1"/>
                </a:solidFill>
                <a:latin typeface="Arial Narrow" panose="020B0606020202030204" pitchFamily="34" charset="0"/>
              </a:rPr>
              <a:t>Important: Please upload the final poster to the </a:t>
            </a:r>
            <a:r>
              <a:rPr lang="en-US" altLang="fr-FR" sz="2600" b="1" dirty="0" err="1">
                <a:solidFill>
                  <a:schemeClr val="accent1"/>
                </a:solidFill>
                <a:latin typeface="Arial Narrow" panose="020B0606020202030204" pitchFamily="34" charset="0"/>
              </a:rPr>
              <a:t>EasyChair</a:t>
            </a:r>
            <a:r>
              <a:rPr lang="en-US" altLang="fr-FR" sz="2600" b="1" dirty="0">
                <a:solidFill>
                  <a:schemeClr val="accent1"/>
                </a:solidFill>
                <a:latin typeface="Arial Narrow" panose="020B0606020202030204" pitchFamily="34" charset="0"/>
              </a:rPr>
              <a:t> platform in </a:t>
            </a:r>
            <a:r>
              <a:rPr lang="en-US" altLang="fr-FR" sz="2600" b="1" u="sng" dirty="0">
                <a:solidFill>
                  <a:schemeClr val="accent1"/>
                </a:solidFill>
                <a:latin typeface="Arial Narrow" panose="020B0606020202030204" pitchFamily="34" charset="0"/>
              </a:rPr>
              <a:t>PDF</a:t>
            </a:r>
            <a:r>
              <a:rPr lang="en-US" altLang="fr-FR" sz="2600" b="1" dirty="0">
                <a:solidFill>
                  <a:schemeClr val="accent1"/>
                </a:solidFill>
                <a:latin typeface="Arial Narrow" panose="020B0606020202030204" pitchFamily="34" charset="0"/>
              </a:rPr>
              <a:t> format.</a:t>
            </a:r>
          </a:p>
          <a:p>
            <a:pPr eaLnBrk="1" hangingPunct="1">
              <a:spcBef>
                <a:spcPct val="0"/>
              </a:spcBef>
              <a:buFontTx/>
              <a:buNone/>
            </a:pPr>
            <a:endParaRPr lang="en-US" altLang="fr-FR" sz="2600" dirty="0">
              <a:latin typeface="Arial Narrow" panose="020B0606020202030204" pitchFamily="34" charset="0"/>
            </a:endParaRPr>
          </a:p>
          <a:p>
            <a:pPr eaLnBrk="1" hangingPunct="1">
              <a:spcBef>
                <a:spcPct val="0"/>
              </a:spcBef>
              <a:buFontTx/>
              <a:buNone/>
            </a:pPr>
            <a:r>
              <a:rPr lang="en-US" altLang="fr-FR" sz="2600" dirty="0">
                <a:latin typeface="Arial Narrow" panose="020B0606020202030204" pitchFamily="34" charset="0"/>
              </a:rPr>
              <a:t>To ensure the highest possible print quality, please follow the steps below:</a:t>
            </a:r>
          </a:p>
          <a:p>
            <a:pPr marL="514350" indent="-514350" eaLnBrk="1" hangingPunct="1">
              <a:spcBef>
                <a:spcPct val="0"/>
              </a:spcBef>
              <a:buFont typeface="+mj-lt"/>
              <a:buAutoNum type="arabicPeriod"/>
            </a:pPr>
            <a:r>
              <a:rPr lang="en-US" altLang="fr-FR" sz="2600" dirty="0">
                <a:latin typeface="Arial Narrow" panose="020B0606020202030204" pitchFamily="34" charset="0"/>
              </a:rPr>
              <a:t>Open the PowerPoint file.</a:t>
            </a:r>
          </a:p>
          <a:p>
            <a:pPr marL="514350" indent="-514350" eaLnBrk="1" hangingPunct="1">
              <a:spcBef>
                <a:spcPct val="0"/>
              </a:spcBef>
              <a:buFont typeface="+mj-lt"/>
              <a:buAutoNum type="arabicPeriod"/>
            </a:pPr>
            <a:r>
              <a:rPr lang="en-US" altLang="fr-FR" sz="2600" dirty="0">
                <a:latin typeface="Arial Narrow" panose="020B0606020202030204" pitchFamily="34" charset="0"/>
              </a:rPr>
              <a:t>Go to File → Save As.</a:t>
            </a:r>
          </a:p>
          <a:p>
            <a:pPr marL="514350" indent="-514350" eaLnBrk="1" hangingPunct="1">
              <a:spcBef>
                <a:spcPct val="0"/>
              </a:spcBef>
              <a:buFont typeface="+mj-lt"/>
              <a:buAutoNum type="arabicPeriod"/>
            </a:pPr>
            <a:r>
              <a:rPr lang="en-US" altLang="fr-FR" sz="2600" dirty="0">
                <a:latin typeface="Arial Narrow" panose="020B0606020202030204" pitchFamily="34" charset="0"/>
              </a:rPr>
              <a:t>Choose the location where you want to save the file.</a:t>
            </a:r>
          </a:p>
          <a:p>
            <a:pPr marL="514350" indent="-514350" eaLnBrk="1" hangingPunct="1">
              <a:spcBef>
                <a:spcPct val="0"/>
              </a:spcBef>
              <a:buFont typeface="+mj-lt"/>
              <a:buAutoNum type="arabicPeriod"/>
            </a:pPr>
            <a:r>
              <a:rPr lang="en-US" altLang="fr-FR" sz="2600" dirty="0">
                <a:latin typeface="Arial Narrow" panose="020B0606020202030204" pitchFamily="34" charset="0"/>
              </a:rPr>
              <a:t>Select PDF as the file format.</a:t>
            </a:r>
          </a:p>
          <a:p>
            <a:pPr marL="514350" indent="-514350" eaLnBrk="1" hangingPunct="1">
              <a:spcBef>
                <a:spcPct val="0"/>
              </a:spcBef>
              <a:buFont typeface="+mj-lt"/>
              <a:buAutoNum type="arabicPeriod"/>
            </a:pPr>
            <a:r>
              <a:rPr lang="en-US" altLang="fr-FR" sz="2600" dirty="0">
                <a:latin typeface="Arial Narrow" panose="020B0606020202030204" pitchFamily="34" charset="0"/>
              </a:rPr>
              <a:t>Choose Best for printing.</a:t>
            </a:r>
          </a:p>
          <a:p>
            <a:pPr marL="514350" indent="-514350" eaLnBrk="1" hangingPunct="1">
              <a:spcBef>
                <a:spcPct val="0"/>
              </a:spcBef>
              <a:buFont typeface="+mj-lt"/>
              <a:buAutoNum type="arabicPeriod"/>
            </a:pPr>
            <a:r>
              <a:rPr lang="en-US" altLang="fr-FR" sz="2600" dirty="0">
                <a:latin typeface="Arial Narrow" panose="020B0606020202030204" pitchFamily="34" charset="0"/>
              </a:rPr>
              <a:t>Click Save.</a:t>
            </a:r>
          </a:p>
          <a:p>
            <a:pPr eaLnBrk="1" hangingPunct="1">
              <a:spcBef>
                <a:spcPct val="0"/>
              </a:spcBef>
              <a:buFontTx/>
              <a:buNone/>
            </a:pPr>
            <a:r>
              <a:rPr lang="en-US" altLang="fr-FR" sz="2600" dirty="0">
                <a:latin typeface="Arial Narrow" panose="020B0606020202030204" pitchFamily="34" charset="0"/>
              </a:rPr>
              <a:t>This will export the presentation as a high-quality PDF suitable for professional printing.</a:t>
            </a:r>
          </a:p>
        </p:txBody>
      </p:sp>
      <p:sp>
        <p:nvSpPr>
          <p:cNvPr id="5185" name="Text Box 565">
            <a:extLst>
              <a:ext uri="{FF2B5EF4-FFF2-40B4-BE49-F238E27FC236}">
                <a16:creationId xmlns:a16="http://schemas.microsoft.com/office/drawing/2014/main" id="{D6A556C6-0133-E42C-CEB1-C4C67B0BB12D}"/>
              </a:ext>
            </a:extLst>
          </p:cNvPr>
          <p:cNvSpPr txBox="1">
            <a:spLocks noChangeArrowheads="1"/>
          </p:cNvSpPr>
          <p:nvPr/>
        </p:nvSpPr>
        <p:spPr bwMode="auto">
          <a:xfrm>
            <a:off x="20261263" y="29740225"/>
            <a:ext cx="9272587"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fr-FR" sz="2600">
                <a:latin typeface="Arial Narrow" panose="020B0606020202030204" pitchFamily="34" charset="0"/>
              </a:rPr>
              <a:t>Acknowledgements might go here.</a:t>
            </a:r>
          </a:p>
          <a:p>
            <a:pPr eaLnBrk="1" hangingPunct="1">
              <a:spcBef>
                <a:spcPct val="0"/>
              </a:spcBef>
              <a:buFontTx/>
              <a:buNone/>
            </a:pPr>
            <a:endParaRPr lang="en-US" altLang="fr-FR" sz="2600">
              <a:latin typeface="Arial Narrow" panose="020B0606020202030204" pitchFamily="34" charset="0"/>
            </a:endParaRPr>
          </a:p>
        </p:txBody>
      </p:sp>
      <p:graphicFrame>
        <p:nvGraphicFramePr>
          <p:cNvPr id="2639" name="Group 591">
            <a:extLst>
              <a:ext uri="{FF2B5EF4-FFF2-40B4-BE49-F238E27FC236}">
                <a16:creationId xmlns:a16="http://schemas.microsoft.com/office/drawing/2014/main" id="{D1FB7876-51EE-5B48-B446-8077E31D08C5}"/>
              </a:ext>
            </a:extLst>
          </p:cNvPr>
          <p:cNvGraphicFramePr>
            <a:graphicFrameLocks noGrp="1"/>
          </p:cNvGraphicFramePr>
          <p:nvPr>
            <p:extLst>
              <p:ext uri="{D42A27DB-BD31-4B8C-83A1-F6EECF244321}">
                <p14:modId xmlns:p14="http://schemas.microsoft.com/office/powerpoint/2010/main" val="3754960309"/>
              </p:ext>
            </p:extLst>
          </p:nvPr>
        </p:nvGraphicFramePr>
        <p:xfrm>
          <a:off x="20316056" y="36783861"/>
          <a:ext cx="9197975" cy="3508733"/>
        </p:xfrm>
        <a:graphic>
          <a:graphicData uri="http://schemas.openxmlformats.org/drawingml/2006/table">
            <a:tbl>
              <a:tblPr/>
              <a:tblGrid>
                <a:gridCol w="3863975">
                  <a:extLst>
                    <a:ext uri="{9D8B030D-6E8A-4147-A177-3AD203B41FA5}">
                      <a16:colId xmlns:a16="http://schemas.microsoft.com/office/drawing/2014/main" val="1788611979"/>
                    </a:ext>
                  </a:extLst>
                </a:gridCol>
                <a:gridCol w="5334000">
                  <a:extLst>
                    <a:ext uri="{9D8B030D-6E8A-4147-A177-3AD203B41FA5}">
                      <a16:colId xmlns:a16="http://schemas.microsoft.com/office/drawing/2014/main" val="2856524594"/>
                    </a:ext>
                  </a:extLst>
                </a:gridCol>
              </a:tblGrid>
              <a:tr h="1165493">
                <a:tc gridSpan="2">
                  <a:txBody>
                    <a:bodyPr/>
                    <a:lstStyle>
                      <a:lvl1pPr defTabSz="534988" eaLnBrk="0" hangingPunct="0">
                        <a:spcBef>
                          <a:spcPct val="20000"/>
                        </a:spcBef>
                        <a:defRPr sz="2000">
                          <a:solidFill>
                            <a:schemeClr val="tx2"/>
                          </a:solidFill>
                          <a:latin typeface="Arial" panose="020B0604020202020204" pitchFamily="34" charset="0"/>
                          <a:ea typeface="MS PGothic" panose="020B0600070205080204" pitchFamily="34" charset="-128"/>
                        </a:defRPr>
                      </a:lvl1pPr>
                      <a:lvl2pPr marL="742950" indent="-285750" defTabSz="534988" eaLnBrk="0" hangingPunct="0">
                        <a:spcBef>
                          <a:spcPct val="20000"/>
                        </a:spcBef>
                        <a:defRPr sz="2000">
                          <a:solidFill>
                            <a:schemeClr val="tx2"/>
                          </a:solidFill>
                          <a:latin typeface="Arial" panose="020B0604020202020204" pitchFamily="34" charset="0"/>
                          <a:ea typeface="MS PGothic" panose="020B0600070205080204" pitchFamily="34" charset="-128"/>
                        </a:defRPr>
                      </a:lvl2pPr>
                      <a:lvl3pPr marL="1143000" indent="-228600" defTabSz="534988" eaLnBrk="0" hangingPunct="0">
                        <a:spcBef>
                          <a:spcPct val="20000"/>
                        </a:spcBef>
                        <a:defRPr>
                          <a:solidFill>
                            <a:schemeClr val="tx1"/>
                          </a:solidFill>
                          <a:latin typeface="Arial" panose="020B0604020202020204" pitchFamily="34" charset="0"/>
                          <a:ea typeface="MS PGothic" panose="020B0600070205080204" pitchFamily="34" charset="-128"/>
                        </a:defRPr>
                      </a:lvl3pPr>
                      <a:lvl4pPr marL="1600200" indent="-228600" defTabSz="534988" eaLnBrk="0" hangingPunct="0">
                        <a:spcBef>
                          <a:spcPct val="20000"/>
                        </a:spcBef>
                        <a:defRPr sz="1400">
                          <a:solidFill>
                            <a:schemeClr val="tx1"/>
                          </a:solidFill>
                          <a:latin typeface="Arial" panose="020B0604020202020204" pitchFamily="34" charset="0"/>
                          <a:ea typeface="MS PGothic" panose="020B0600070205080204" pitchFamily="34" charset="-128"/>
                        </a:defRPr>
                      </a:lvl4pPr>
                      <a:lvl5pPr marL="2057400" indent="-228600" defTabSz="534988" eaLnBrk="0" hangingPunct="0">
                        <a:spcBef>
                          <a:spcPct val="20000"/>
                        </a:spcBef>
                        <a:defRPr sz="1400">
                          <a:solidFill>
                            <a:schemeClr val="tx1"/>
                          </a:solidFill>
                          <a:latin typeface="Arial" panose="020B0604020202020204" pitchFamily="34" charset="0"/>
                          <a:ea typeface="MS PGothic" panose="020B0600070205080204" pitchFamily="34" charset="-128"/>
                        </a:defRPr>
                      </a:lvl5pPr>
                      <a:lvl6pPr marL="25146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6pPr>
                      <a:lvl7pPr marL="29718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7pPr>
                      <a:lvl8pPr marL="34290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8pPr>
                      <a:lvl9pPr marL="38862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9pPr>
                    </a:lstStyle>
                    <a:p>
                      <a:pPr marL="0" marR="0" lvl="0" indent="0" algn="l" defTabSz="534988" rtl="0" eaLnBrk="1" fontAlgn="base" latinLnBrk="0" hangingPunct="1">
                        <a:lnSpc>
                          <a:spcPct val="100000"/>
                        </a:lnSpc>
                        <a:spcBef>
                          <a:spcPct val="0"/>
                        </a:spcBef>
                        <a:spcAft>
                          <a:spcPct val="0"/>
                        </a:spcAft>
                        <a:buClrTx/>
                        <a:buSzTx/>
                        <a:buFontTx/>
                        <a:buNone/>
                        <a:tabLst/>
                      </a:pPr>
                      <a:r>
                        <a:rPr kumimoji="0" lang="en-US" altLang="fr-FR" sz="4000" b="1" i="0" u="none" strike="noStrike" cap="none" normalizeH="0" baseline="0" dirty="0">
                          <a:ln>
                            <a:noFill/>
                          </a:ln>
                          <a:solidFill>
                            <a:schemeClr val="tx2"/>
                          </a:solidFill>
                          <a:effectLst/>
                          <a:latin typeface="Arial" panose="020B0604020202020204" pitchFamily="34" charset="0"/>
                          <a:ea typeface="MS PGothic" panose="020B0600070205080204" pitchFamily="34" charset="-128"/>
                        </a:rPr>
                        <a:t>Corresponding author’s Name</a:t>
                      </a:r>
                      <a:endParaRPr kumimoji="0" lang="en-US" altLang="fr-FR" sz="2700" b="1" i="0" u="none" strike="noStrike" cap="none" normalizeH="0" baseline="0" dirty="0">
                        <a:ln>
                          <a:noFill/>
                        </a:ln>
                        <a:solidFill>
                          <a:srgbClr val="7896CE"/>
                        </a:solidFill>
                        <a:effectLst/>
                        <a:latin typeface="Arial Narrow" panose="020B0604020202020204" pitchFamily="34" charset="0"/>
                        <a:ea typeface="MS PGothic" panose="020B0600070205080204" pitchFamily="34" charset="-128"/>
                      </a:endParaRPr>
                    </a:p>
                  </a:txBody>
                  <a:tcPr marL="315365" marR="315365" marT="44600" marB="445991" horzOverflow="overflow">
                    <a:lnL>
                      <a:noFill/>
                    </a:lnL>
                    <a:lnR>
                      <a:noFill/>
                    </a:lnR>
                    <a:lnT>
                      <a:noFill/>
                    </a:lnT>
                    <a:lnB>
                      <a:noFill/>
                    </a:lnB>
                    <a:lnTlToBr>
                      <a:noFill/>
                    </a:lnTlToBr>
                    <a:lnBlToTr>
                      <a:noFill/>
                    </a:lnBlToTr>
                    <a:noFill/>
                  </a:tcPr>
                </a:tc>
                <a:tc hMerge="1">
                  <a:txBody>
                    <a:bodyPr/>
                    <a:lstStyle/>
                    <a:p>
                      <a:endParaRPr lang="fr-FR"/>
                    </a:p>
                  </a:txBody>
                  <a:tcPr/>
                </a:tc>
                <a:extLst>
                  <a:ext uri="{0D108BD9-81ED-4DB2-BD59-A6C34878D82A}">
                    <a16:rowId xmlns:a16="http://schemas.microsoft.com/office/drawing/2014/main" val="3448052456"/>
                  </a:ext>
                </a:extLst>
              </a:tr>
              <a:tr h="2343240">
                <a:tc>
                  <a:txBody>
                    <a:bodyPr/>
                    <a:lstStyle>
                      <a:lvl1pPr defTabSz="534988" eaLnBrk="0" hangingPunct="0">
                        <a:spcBef>
                          <a:spcPct val="20000"/>
                        </a:spcBef>
                        <a:defRPr sz="2000">
                          <a:solidFill>
                            <a:schemeClr val="tx2"/>
                          </a:solidFill>
                          <a:latin typeface="Arial" panose="020B0604020202020204" pitchFamily="34" charset="0"/>
                          <a:ea typeface="MS PGothic" panose="020B0600070205080204" pitchFamily="34" charset="-128"/>
                        </a:defRPr>
                      </a:lvl1pPr>
                      <a:lvl2pPr marL="742950" indent="-285750" defTabSz="534988" eaLnBrk="0" hangingPunct="0">
                        <a:spcBef>
                          <a:spcPct val="20000"/>
                        </a:spcBef>
                        <a:defRPr sz="2000">
                          <a:solidFill>
                            <a:schemeClr val="tx2"/>
                          </a:solidFill>
                          <a:latin typeface="Arial" panose="020B0604020202020204" pitchFamily="34" charset="0"/>
                          <a:ea typeface="MS PGothic" panose="020B0600070205080204" pitchFamily="34" charset="-128"/>
                        </a:defRPr>
                      </a:lvl2pPr>
                      <a:lvl3pPr marL="1143000" indent="-228600" defTabSz="534988" eaLnBrk="0" hangingPunct="0">
                        <a:spcBef>
                          <a:spcPct val="20000"/>
                        </a:spcBef>
                        <a:defRPr>
                          <a:solidFill>
                            <a:schemeClr val="tx1"/>
                          </a:solidFill>
                          <a:latin typeface="Arial" panose="020B0604020202020204" pitchFamily="34" charset="0"/>
                          <a:ea typeface="MS PGothic" panose="020B0600070205080204" pitchFamily="34" charset="-128"/>
                        </a:defRPr>
                      </a:lvl3pPr>
                      <a:lvl4pPr marL="1600200" indent="-228600" defTabSz="534988" eaLnBrk="0" hangingPunct="0">
                        <a:spcBef>
                          <a:spcPct val="20000"/>
                        </a:spcBef>
                        <a:defRPr sz="1400">
                          <a:solidFill>
                            <a:schemeClr val="tx1"/>
                          </a:solidFill>
                          <a:latin typeface="Arial" panose="020B0604020202020204" pitchFamily="34" charset="0"/>
                          <a:ea typeface="MS PGothic" panose="020B0600070205080204" pitchFamily="34" charset="-128"/>
                        </a:defRPr>
                      </a:lvl4pPr>
                      <a:lvl5pPr marL="2057400" indent="-228600" defTabSz="534988" eaLnBrk="0" hangingPunct="0">
                        <a:spcBef>
                          <a:spcPct val="20000"/>
                        </a:spcBef>
                        <a:defRPr sz="1400">
                          <a:solidFill>
                            <a:schemeClr val="tx1"/>
                          </a:solidFill>
                          <a:latin typeface="Arial" panose="020B0604020202020204" pitchFamily="34" charset="0"/>
                          <a:ea typeface="MS PGothic" panose="020B0600070205080204" pitchFamily="34" charset="-128"/>
                        </a:defRPr>
                      </a:lvl5pPr>
                      <a:lvl6pPr marL="25146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6pPr>
                      <a:lvl7pPr marL="29718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7pPr>
                      <a:lvl8pPr marL="34290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8pPr>
                      <a:lvl9pPr marL="38862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9pPr>
                    </a:lstStyle>
                    <a:p>
                      <a:pPr marL="0" marR="0" lvl="0" indent="0" algn="l" defTabSz="534988" rtl="0" eaLnBrk="1" fontAlgn="base" latinLnBrk="0" hangingPunct="1">
                        <a:lnSpc>
                          <a:spcPct val="100000"/>
                        </a:lnSpc>
                        <a:spcBef>
                          <a:spcPct val="20000"/>
                        </a:spcBef>
                        <a:spcAft>
                          <a:spcPct val="0"/>
                        </a:spcAft>
                        <a:buClrTx/>
                        <a:buSzTx/>
                        <a:buFontTx/>
                        <a:buNone/>
                        <a:tabLst/>
                      </a:pPr>
                      <a:r>
                        <a:rPr kumimoji="0" lang="en-US" altLang="fr-FR" sz="3100" b="0" i="0" u="none" strike="noStrike" cap="none" normalizeH="0" baseline="0" dirty="0">
                          <a:ln>
                            <a:noFill/>
                          </a:ln>
                          <a:solidFill>
                            <a:schemeClr val="tx2"/>
                          </a:solidFill>
                          <a:effectLst/>
                          <a:latin typeface="Arial Narrow" panose="020B0604020202020204" pitchFamily="34" charset="0"/>
                          <a:ea typeface="MS PGothic" panose="020B0600070205080204" pitchFamily="34" charset="-128"/>
                        </a:rPr>
                        <a:t>Address</a:t>
                      </a:r>
                    </a:p>
                  </a:txBody>
                  <a:tcPr marL="315365" marR="315365" marT="44600" marB="445991" horzOverflow="overflow">
                    <a:lnL>
                      <a:noFill/>
                    </a:lnL>
                    <a:lnR>
                      <a:noFill/>
                    </a:lnR>
                    <a:lnT>
                      <a:noFill/>
                    </a:lnT>
                    <a:lnB>
                      <a:noFill/>
                    </a:lnB>
                    <a:lnTlToBr>
                      <a:noFill/>
                    </a:lnTlToBr>
                    <a:lnBlToTr>
                      <a:noFill/>
                    </a:lnBlToTr>
                    <a:noFill/>
                  </a:tcPr>
                </a:tc>
                <a:tc>
                  <a:txBody>
                    <a:bodyPr/>
                    <a:lstStyle>
                      <a:lvl1pPr defTabSz="534988" eaLnBrk="0" hangingPunct="0">
                        <a:spcBef>
                          <a:spcPct val="20000"/>
                        </a:spcBef>
                        <a:defRPr sz="2000">
                          <a:solidFill>
                            <a:schemeClr val="tx2"/>
                          </a:solidFill>
                          <a:latin typeface="Arial" panose="020B0604020202020204" pitchFamily="34" charset="0"/>
                          <a:ea typeface="MS PGothic" panose="020B0600070205080204" pitchFamily="34" charset="-128"/>
                        </a:defRPr>
                      </a:lvl1pPr>
                      <a:lvl2pPr marL="742950" indent="-285750" defTabSz="534988" eaLnBrk="0" hangingPunct="0">
                        <a:spcBef>
                          <a:spcPct val="20000"/>
                        </a:spcBef>
                        <a:defRPr sz="2000">
                          <a:solidFill>
                            <a:schemeClr val="tx2"/>
                          </a:solidFill>
                          <a:latin typeface="Arial" panose="020B0604020202020204" pitchFamily="34" charset="0"/>
                          <a:ea typeface="MS PGothic" panose="020B0600070205080204" pitchFamily="34" charset="-128"/>
                        </a:defRPr>
                      </a:lvl2pPr>
                      <a:lvl3pPr marL="1143000" indent="-228600" defTabSz="534988" eaLnBrk="0" hangingPunct="0">
                        <a:spcBef>
                          <a:spcPct val="20000"/>
                        </a:spcBef>
                        <a:defRPr>
                          <a:solidFill>
                            <a:schemeClr val="tx1"/>
                          </a:solidFill>
                          <a:latin typeface="Arial" panose="020B0604020202020204" pitchFamily="34" charset="0"/>
                          <a:ea typeface="MS PGothic" panose="020B0600070205080204" pitchFamily="34" charset="-128"/>
                        </a:defRPr>
                      </a:lvl3pPr>
                      <a:lvl4pPr marL="1600200" indent="-228600" defTabSz="534988" eaLnBrk="0" hangingPunct="0">
                        <a:spcBef>
                          <a:spcPct val="20000"/>
                        </a:spcBef>
                        <a:defRPr sz="1400">
                          <a:solidFill>
                            <a:schemeClr val="tx1"/>
                          </a:solidFill>
                          <a:latin typeface="Arial" panose="020B0604020202020204" pitchFamily="34" charset="0"/>
                          <a:ea typeface="MS PGothic" panose="020B0600070205080204" pitchFamily="34" charset="-128"/>
                        </a:defRPr>
                      </a:lvl4pPr>
                      <a:lvl5pPr marL="2057400" indent="-228600" defTabSz="534988" eaLnBrk="0" hangingPunct="0">
                        <a:spcBef>
                          <a:spcPct val="20000"/>
                        </a:spcBef>
                        <a:defRPr sz="1400">
                          <a:solidFill>
                            <a:schemeClr val="tx1"/>
                          </a:solidFill>
                          <a:latin typeface="Arial" panose="020B0604020202020204" pitchFamily="34" charset="0"/>
                          <a:ea typeface="MS PGothic" panose="020B0600070205080204" pitchFamily="34" charset="-128"/>
                        </a:defRPr>
                      </a:lvl5pPr>
                      <a:lvl6pPr marL="25146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6pPr>
                      <a:lvl7pPr marL="29718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7pPr>
                      <a:lvl8pPr marL="34290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8pPr>
                      <a:lvl9pPr marL="3886200" indent="-228600" defTabSz="534988" eaLnBrk="0" fontAlgn="base" hangingPunct="0">
                        <a:spcBef>
                          <a:spcPct val="20000"/>
                        </a:spcBef>
                        <a:spcAft>
                          <a:spcPct val="0"/>
                        </a:spcAft>
                        <a:defRPr sz="1400">
                          <a:solidFill>
                            <a:schemeClr val="tx1"/>
                          </a:solidFill>
                          <a:latin typeface="Arial" panose="020B0604020202020204" pitchFamily="34" charset="0"/>
                          <a:ea typeface="MS PGothic" panose="020B0600070205080204" pitchFamily="34" charset="-128"/>
                        </a:defRPr>
                      </a:lvl9pPr>
                    </a:lstStyle>
                    <a:p>
                      <a:pPr marL="0" marR="0" lvl="0" indent="0" algn="l" defTabSz="534988" rtl="0" eaLnBrk="1" fontAlgn="base" latinLnBrk="0" hangingPunct="1">
                        <a:lnSpc>
                          <a:spcPct val="100000"/>
                        </a:lnSpc>
                        <a:spcBef>
                          <a:spcPct val="20000"/>
                        </a:spcBef>
                        <a:spcAft>
                          <a:spcPct val="0"/>
                        </a:spcAft>
                        <a:buClrTx/>
                        <a:buSzTx/>
                        <a:buFontTx/>
                        <a:buNone/>
                        <a:tabLst/>
                      </a:pPr>
                      <a:r>
                        <a:rPr kumimoji="0" lang="en-US" altLang="fr-FR" sz="3100" b="0" i="0" u="none" strike="noStrike" cap="none" normalizeH="0" baseline="0" dirty="0">
                          <a:ln>
                            <a:noFill/>
                          </a:ln>
                          <a:solidFill>
                            <a:schemeClr val="tx2"/>
                          </a:solidFill>
                          <a:effectLst/>
                          <a:latin typeface="Arial Narrow" panose="020B0604020202020204" pitchFamily="34" charset="0"/>
                          <a:ea typeface="MS PGothic" panose="020B0600070205080204" pitchFamily="34" charset="-128"/>
                        </a:rPr>
                        <a:t>Tel: +1 066 - 666666</a:t>
                      </a:r>
                    </a:p>
                    <a:p>
                      <a:pPr marL="0" marR="0" lvl="0" indent="0" algn="l" defTabSz="534988" rtl="0" eaLnBrk="1" fontAlgn="base" latinLnBrk="0" hangingPunct="1">
                        <a:lnSpc>
                          <a:spcPct val="100000"/>
                        </a:lnSpc>
                        <a:spcBef>
                          <a:spcPct val="20000"/>
                        </a:spcBef>
                        <a:spcAft>
                          <a:spcPct val="0"/>
                        </a:spcAft>
                        <a:buClrTx/>
                        <a:buSzTx/>
                        <a:buFontTx/>
                        <a:buNone/>
                        <a:tabLst/>
                      </a:pPr>
                      <a:r>
                        <a:rPr kumimoji="0" lang="en-US" altLang="fr-FR" sz="3100" b="0" i="0" u="none" strike="noStrike" cap="none" normalizeH="0" baseline="0" dirty="0">
                          <a:ln>
                            <a:noFill/>
                          </a:ln>
                          <a:solidFill>
                            <a:schemeClr val="tx2"/>
                          </a:solidFill>
                          <a:effectLst/>
                          <a:latin typeface="Arial Narrow" panose="020B0604020202020204" pitchFamily="34" charset="0"/>
                          <a:ea typeface="MS PGothic" panose="020B0600070205080204" pitchFamily="34" charset="-128"/>
                        </a:rPr>
                        <a:t>Email: </a:t>
                      </a:r>
                      <a:r>
                        <a:rPr kumimoji="0" lang="en-US" altLang="fr-FR" sz="3100" b="0" i="0" u="none" strike="noStrike" cap="none" normalizeH="0" baseline="0" dirty="0">
                          <a:ln>
                            <a:noFill/>
                          </a:ln>
                          <a:solidFill>
                            <a:schemeClr val="tx2"/>
                          </a:solidFill>
                          <a:effectLst/>
                          <a:latin typeface="Arial Narrow" panose="020B0604020202020204" pitchFamily="34" charset="0"/>
                          <a:ea typeface="MS PGothic" panose="020B0600070205080204" pitchFamily="34" charset="-128"/>
                          <a:hlinkClick r:id="rId5"/>
                        </a:rPr>
                        <a:t>author@address.org</a:t>
                      </a:r>
                      <a:endParaRPr kumimoji="0" lang="en-US" altLang="fr-FR" sz="3100" b="0" i="0" u="none" strike="noStrike" cap="none" normalizeH="0" baseline="0" dirty="0">
                        <a:ln>
                          <a:noFill/>
                        </a:ln>
                        <a:solidFill>
                          <a:schemeClr val="tx2"/>
                        </a:solidFill>
                        <a:effectLst/>
                        <a:latin typeface="Arial Narrow" panose="020B0604020202020204" pitchFamily="34" charset="0"/>
                        <a:ea typeface="MS PGothic" panose="020B0600070205080204" pitchFamily="34" charset="-128"/>
                      </a:endParaRPr>
                    </a:p>
                    <a:p>
                      <a:pPr marL="0" marR="0" lvl="0" indent="0" algn="l" defTabSz="534988" rtl="0" eaLnBrk="1" fontAlgn="base" latinLnBrk="0" hangingPunct="1">
                        <a:lnSpc>
                          <a:spcPct val="100000"/>
                        </a:lnSpc>
                        <a:spcBef>
                          <a:spcPct val="20000"/>
                        </a:spcBef>
                        <a:spcAft>
                          <a:spcPct val="0"/>
                        </a:spcAft>
                        <a:buClrTx/>
                        <a:buSzTx/>
                        <a:buFontTx/>
                        <a:buNone/>
                        <a:tabLst/>
                      </a:pPr>
                      <a:r>
                        <a:rPr kumimoji="0" lang="en-US" altLang="fr-FR" sz="3100" b="0" i="0" u="none" strike="noStrike" cap="none" normalizeH="0" baseline="0" dirty="0">
                          <a:ln>
                            <a:noFill/>
                          </a:ln>
                          <a:solidFill>
                            <a:schemeClr val="tx2"/>
                          </a:solidFill>
                          <a:effectLst/>
                          <a:latin typeface="Arial Narrow" panose="020B0604020202020204" pitchFamily="34" charset="0"/>
                          <a:ea typeface="MS PGothic" panose="020B0600070205080204" pitchFamily="34" charset="-128"/>
                        </a:rPr>
                        <a:t>Web: www.yourwebsite.org</a:t>
                      </a:r>
                    </a:p>
                  </a:txBody>
                  <a:tcPr marL="315365" marR="315365" marT="44600" marB="445991"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562461729"/>
                  </a:ext>
                </a:extLst>
              </a:tr>
            </a:tbl>
          </a:graphicData>
        </a:graphic>
      </p:graphicFrame>
      <p:sp>
        <p:nvSpPr>
          <p:cNvPr id="5190" name="Text Box 474">
            <a:extLst>
              <a:ext uri="{FF2B5EF4-FFF2-40B4-BE49-F238E27FC236}">
                <a16:creationId xmlns:a16="http://schemas.microsoft.com/office/drawing/2014/main" id="{1FFA448D-167C-1737-499B-85629820771C}"/>
              </a:ext>
            </a:extLst>
          </p:cNvPr>
          <p:cNvSpPr txBox="1">
            <a:spLocks noChangeArrowheads="1"/>
          </p:cNvSpPr>
          <p:nvPr/>
        </p:nvSpPr>
        <p:spPr bwMode="auto">
          <a:xfrm>
            <a:off x="646113" y="18726150"/>
            <a:ext cx="9321800" cy="715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fr-FR" sz="2600" dirty="0">
                <a:latin typeface="Arial Narrow" panose="020B0606020202030204" pitchFamily="34" charset="0"/>
              </a:rPr>
              <a:t>To start using this template you first need to delete most of the contents of this page. Keep the poster title and rename the various green section headers to match the headings in your poster (Introduction, Methods, Results, References, etc.). If you need more, then use the </a:t>
            </a:r>
            <a:r>
              <a:rPr lang="ja-JP" altLang="en-US" sz="2600" dirty="0">
                <a:latin typeface="Arial Narrow" panose="020B0606020202030204" pitchFamily="34" charset="0"/>
              </a:rPr>
              <a:t>“</a:t>
            </a:r>
            <a:r>
              <a:rPr lang="en-US" altLang="ja-JP" sz="2600" dirty="0">
                <a:latin typeface="Arial Narrow" panose="020B0606020202030204" pitchFamily="34" charset="0"/>
              </a:rPr>
              <a:t>copy</a:t>
            </a:r>
            <a:r>
              <a:rPr lang="ja-JP" altLang="en-US" sz="2600" dirty="0">
                <a:latin typeface="Arial Narrow" panose="020B0606020202030204" pitchFamily="34" charset="0"/>
              </a:rPr>
              <a:t>”</a:t>
            </a:r>
            <a:r>
              <a:rPr lang="en-US" altLang="ja-JP" sz="2600" dirty="0">
                <a:latin typeface="Arial Narrow" panose="020B0606020202030204" pitchFamily="34" charset="0"/>
              </a:rPr>
              <a:t> and </a:t>
            </a:r>
            <a:r>
              <a:rPr lang="ja-JP" altLang="en-US" sz="2600" dirty="0">
                <a:latin typeface="Arial Narrow" panose="020B0606020202030204" pitchFamily="34" charset="0"/>
              </a:rPr>
              <a:t>“</a:t>
            </a:r>
            <a:r>
              <a:rPr lang="en-US" altLang="ja-JP" sz="2600" dirty="0">
                <a:latin typeface="Arial Narrow" panose="020B0606020202030204" pitchFamily="34" charset="0"/>
              </a:rPr>
              <a:t>paste</a:t>
            </a:r>
            <a:r>
              <a:rPr lang="ja-JP" altLang="en-US" sz="2600" dirty="0">
                <a:latin typeface="Arial Narrow" panose="020B0606020202030204" pitchFamily="34" charset="0"/>
              </a:rPr>
              <a:t>”</a:t>
            </a:r>
            <a:r>
              <a:rPr lang="en-US" altLang="ja-JP" sz="2600" dirty="0">
                <a:latin typeface="Arial Narrow" panose="020B0606020202030204" pitchFamily="34" charset="0"/>
              </a:rPr>
              <a:t> commands to create as many copies of the green section headers as needed.</a:t>
            </a:r>
            <a:br>
              <a:rPr lang="en-US" altLang="ja-JP" sz="2600" dirty="0">
                <a:latin typeface="Arial Narrow" panose="020B0606020202030204" pitchFamily="34" charset="0"/>
              </a:rPr>
            </a:br>
            <a:br>
              <a:rPr lang="en-US" altLang="ja-JP" sz="2600" dirty="0">
                <a:latin typeface="Arial Narrow" panose="020B0606020202030204" pitchFamily="34" charset="0"/>
              </a:rPr>
            </a:br>
            <a:r>
              <a:rPr lang="en-US" altLang="ja-JP" sz="2600" dirty="0">
                <a:latin typeface="Arial Narrow" panose="020B0606020202030204" pitchFamily="34" charset="0"/>
              </a:rPr>
              <a:t>Move the headers roughly to where you think they need to be on the poster, so you can get a better idea of the overall poster layout. This will help you organize your content. </a:t>
            </a:r>
            <a:br>
              <a:rPr lang="en-US" altLang="ja-JP" sz="2600" dirty="0">
                <a:latin typeface="Arial Narrow" panose="020B0606020202030204" pitchFamily="34" charset="0"/>
              </a:rPr>
            </a:br>
            <a:br>
              <a:rPr lang="en-US" altLang="ja-JP" sz="2600" dirty="0">
                <a:latin typeface="Arial Narrow" panose="020B0606020202030204" pitchFamily="34" charset="0"/>
              </a:rPr>
            </a:br>
            <a:r>
              <a:rPr lang="en-US" altLang="ja-JP" sz="2600" dirty="0">
                <a:latin typeface="Arial Narrow" panose="020B0606020202030204" pitchFamily="34" charset="0"/>
              </a:rPr>
              <a:t>When adding text, it is easiest to use the existing text boxes in this template. You can type directly onto this template or copy the text from another source.</a:t>
            </a:r>
          </a:p>
          <a:p>
            <a:pPr eaLnBrk="1" hangingPunct="1">
              <a:spcBef>
                <a:spcPct val="0"/>
              </a:spcBef>
              <a:buFontTx/>
              <a:buNone/>
            </a:pPr>
            <a:br>
              <a:rPr lang="en-US" altLang="ja-JP" sz="2600" dirty="0">
                <a:latin typeface="Arial Narrow" panose="020B0606020202030204" pitchFamily="34" charset="0"/>
              </a:rPr>
            </a:br>
            <a:r>
              <a:rPr lang="en-US" altLang="ja-JP" sz="2600" dirty="0">
                <a:latin typeface="Arial Narrow" panose="020B0606020202030204" pitchFamily="34" charset="0"/>
              </a:rPr>
              <a:t>Repeat the process throughout the poster as needed. </a:t>
            </a:r>
            <a:endParaRPr lang="en-US" altLang="fr-FR" sz="2600" dirty="0">
              <a:latin typeface="Arial Narrow" panose="020B0606020202030204" pitchFamily="34" charset="0"/>
            </a:endParaRPr>
          </a:p>
        </p:txBody>
      </p:sp>
      <p:sp>
        <p:nvSpPr>
          <p:cNvPr id="5192" name="AutoShape 588">
            <a:extLst>
              <a:ext uri="{FF2B5EF4-FFF2-40B4-BE49-F238E27FC236}">
                <a16:creationId xmlns:a16="http://schemas.microsoft.com/office/drawing/2014/main" id="{FDD29489-677E-FE46-C19F-272E3E4DFA1D}"/>
              </a:ext>
            </a:extLst>
          </p:cNvPr>
          <p:cNvSpPr>
            <a:spLocks noChangeArrowheads="1"/>
          </p:cNvSpPr>
          <p:nvPr/>
        </p:nvSpPr>
        <p:spPr bwMode="auto">
          <a:xfrm>
            <a:off x="26393369" y="1646570"/>
            <a:ext cx="2843287" cy="2789237"/>
          </a:xfrm>
          <a:prstGeom prst="roundRect">
            <a:avLst>
              <a:gd name="adj" fmla="val 16667"/>
            </a:avLst>
          </a:prstGeom>
          <a:solidFill>
            <a:schemeClr val="bg2"/>
          </a:solidFill>
          <a:ln>
            <a:noFill/>
          </a:ln>
          <a:extLst>
            <a:ext uri="{91240B29-F687-4F45-9708-019B960494DF}">
              <a14:hiddenLine xmlns:a14="http://schemas.microsoft.com/office/drawing/2010/main" w="28575">
                <a:solidFill>
                  <a:srgbClr val="000000"/>
                </a:solidFill>
                <a:prstDash val="dash"/>
                <a:round/>
                <a:headEnd/>
                <a:tailEnd/>
              </a14:hiddenLine>
            </a:ext>
          </a:extLst>
        </p:spPr>
        <p:txBody>
          <a:bodyPr wrap="none" lIns="74999" tIns="37500" rIns="74999" bIns="37500" anchor="ctr"/>
          <a:lstStyle>
            <a:lvl1pPr defTabSz="25717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25717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25717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fr-FR" sz="1700" dirty="0">
                <a:latin typeface="Arial Narrow" panose="020B0606020202030204" pitchFamily="34" charset="0"/>
              </a:rPr>
              <a:t>INSERT YOUR</a:t>
            </a:r>
            <a:br>
              <a:rPr lang="en-US" altLang="fr-FR" sz="1700" dirty="0">
                <a:latin typeface="Arial Narrow" panose="020B0606020202030204" pitchFamily="34" charset="0"/>
              </a:rPr>
            </a:br>
            <a:r>
              <a:rPr lang="en-US" altLang="fr-FR" sz="1700" dirty="0">
                <a:latin typeface="Arial Narrow" panose="020B0606020202030204" pitchFamily="34" charset="0"/>
              </a:rPr>
              <a:t>LOGO HERE</a:t>
            </a:r>
          </a:p>
        </p:txBody>
      </p:sp>
      <p:sp>
        <p:nvSpPr>
          <p:cNvPr id="5206" name="Text Box 513">
            <a:extLst>
              <a:ext uri="{FF2B5EF4-FFF2-40B4-BE49-F238E27FC236}">
                <a16:creationId xmlns:a16="http://schemas.microsoft.com/office/drawing/2014/main" id="{FB159821-A058-E3BD-BE71-644E678FDE94}"/>
              </a:ext>
            </a:extLst>
          </p:cNvPr>
          <p:cNvSpPr txBox="1">
            <a:spLocks noChangeArrowheads="1"/>
          </p:cNvSpPr>
          <p:nvPr/>
        </p:nvSpPr>
        <p:spPr bwMode="auto">
          <a:xfrm>
            <a:off x="10685088" y="26778404"/>
            <a:ext cx="1537397" cy="32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99" tIns="37500" rIns="74999" bIns="37500">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fr-FR" sz="1600" dirty="0">
                <a:latin typeface="Arial Narrow" panose="020B0606020202030204" pitchFamily="34" charset="0"/>
              </a:rPr>
              <a:t>Figure 4</a:t>
            </a:r>
          </a:p>
        </p:txBody>
      </p:sp>
      <p:graphicFrame>
        <p:nvGraphicFramePr>
          <p:cNvPr id="5197" name="Chart 11">
            <a:extLst>
              <a:ext uri="{FF2B5EF4-FFF2-40B4-BE49-F238E27FC236}">
                <a16:creationId xmlns:a16="http://schemas.microsoft.com/office/drawing/2014/main" id="{F0BF85E3-AFAE-9923-0D68-B4F7E6400CDC}"/>
              </a:ext>
            </a:extLst>
          </p:cNvPr>
          <p:cNvGraphicFramePr>
            <a:graphicFrameLocks/>
          </p:cNvGraphicFramePr>
          <p:nvPr/>
        </p:nvGraphicFramePr>
        <p:xfrm>
          <a:off x="22244050" y="14177963"/>
          <a:ext cx="5229225" cy="3387725"/>
        </p:xfrm>
        <a:graphic>
          <a:graphicData uri="http://schemas.openxmlformats.org/presentationml/2006/ole">
            <mc:AlternateContent xmlns:mc="http://schemas.openxmlformats.org/markup-compatibility/2006">
              <mc:Choice xmlns:v="urn:schemas-microsoft-com:vml" Requires="v">
                <p:oleObj spid="_x0000_s1027" r:id="rId6" imgW="5230821" imgH="3389670" progId="Excel.Chart.8">
                  <p:embed/>
                </p:oleObj>
              </mc:Choice>
              <mc:Fallback>
                <p:oleObj r:id="rId6" imgW="5230821" imgH="3389670" progId="Excel.Chart.8">
                  <p:embed/>
                  <p:pic>
                    <p:nvPicPr>
                      <p:cNvPr id="5197" name="Chart 11">
                        <a:extLst>
                          <a:ext uri="{FF2B5EF4-FFF2-40B4-BE49-F238E27FC236}">
                            <a16:creationId xmlns:a16="http://schemas.microsoft.com/office/drawing/2014/main" id="{F0BF85E3-AFAE-9923-0D68-B4F7E6400CDC}"/>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44050" y="14177963"/>
                        <a:ext cx="5229225"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99" name="Text Box 500">
            <a:extLst>
              <a:ext uri="{FF2B5EF4-FFF2-40B4-BE49-F238E27FC236}">
                <a16:creationId xmlns:a16="http://schemas.microsoft.com/office/drawing/2014/main" id="{2BCB9439-6FC6-FF8D-1B96-576635052EFA}"/>
              </a:ext>
            </a:extLst>
          </p:cNvPr>
          <p:cNvSpPr txBox="1">
            <a:spLocks noChangeArrowheads="1"/>
          </p:cNvSpPr>
          <p:nvPr/>
        </p:nvSpPr>
        <p:spPr bwMode="auto">
          <a:xfrm>
            <a:off x="10796588" y="12166600"/>
            <a:ext cx="11271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25717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25717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fr-FR" sz="1600" dirty="0">
                <a:latin typeface="Arial Narrow" panose="020B0606020202030204" pitchFamily="34" charset="0"/>
              </a:rPr>
              <a:t>Figure 2</a:t>
            </a:r>
          </a:p>
        </p:txBody>
      </p:sp>
      <p:pic>
        <p:nvPicPr>
          <p:cNvPr id="5200" name="Picture 126">
            <a:extLst>
              <a:ext uri="{FF2B5EF4-FFF2-40B4-BE49-F238E27FC236}">
                <a16:creationId xmlns:a16="http://schemas.microsoft.com/office/drawing/2014/main" id="{BD149C3C-B49F-8F31-94FD-5F720B57B14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96588" y="10150475"/>
            <a:ext cx="83693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01" name="Picture 134">
            <a:extLst>
              <a:ext uri="{FF2B5EF4-FFF2-40B4-BE49-F238E27FC236}">
                <a16:creationId xmlns:a16="http://schemas.microsoft.com/office/drawing/2014/main" id="{26A8A729-D320-2D15-EAF5-4E11CE7683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96588" y="12660312"/>
            <a:ext cx="8369300" cy="191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02" name="Text Box 500">
            <a:extLst>
              <a:ext uri="{FF2B5EF4-FFF2-40B4-BE49-F238E27FC236}">
                <a16:creationId xmlns:a16="http://schemas.microsoft.com/office/drawing/2014/main" id="{4E151FB7-FAA3-E140-11FD-63C1BAE31FE1}"/>
              </a:ext>
            </a:extLst>
          </p:cNvPr>
          <p:cNvSpPr txBox="1">
            <a:spLocks noChangeArrowheads="1"/>
          </p:cNvSpPr>
          <p:nvPr/>
        </p:nvSpPr>
        <p:spPr bwMode="auto">
          <a:xfrm>
            <a:off x="10796588" y="14763750"/>
            <a:ext cx="11271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25717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25717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25717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fr-FR" sz="1600" dirty="0">
                <a:latin typeface="Arial Narrow" panose="020B0606020202030204" pitchFamily="34" charset="0"/>
              </a:rPr>
              <a:t>Figure 3</a:t>
            </a:r>
          </a:p>
        </p:txBody>
      </p:sp>
      <p:pic>
        <p:nvPicPr>
          <p:cNvPr id="6" name="Picture 5">
            <a:extLst>
              <a:ext uri="{FF2B5EF4-FFF2-40B4-BE49-F238E27FC236}">
                <a16:creationId xmlns:a16="http://schemas.microsoft.com/office/drawing/2014/main" id="{C402F446-FE1A-1AA7-9EF3-A57B76DC7391}"/>
              </a:ext>
            </a:extLst>
          </p:cNvPr>
          <p:cNvPicPr>
            <a:picLocks noChangeAspect="1"/>
          </p:cNvPicPr>
          <p:nvPr/>
        </p:nvPicPr>
        <p:blipFill>
          <a:blip r:embed="rId10"/>
          <a:stretch>
            <a:fillRect/>
          </a:stretch>
        </p:blipFill>
        <p:spPr>
          <a:xfrm>
            <a:off x="11668471" y="23258107"/>
            <a:ext cx="6808898" cy="3366411"/>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0A1EDD23-E992-5B38-6F57-D88310EF94A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988683" y="25144265"/>
            <a:ext cx="7721600" cy="2095500"/>
          </a:xfrm>
          <a:prstGeom prst="rect">
            <a:avLst/>
          </a:prstGeom>
        </p:spPr>
      </p:pic>
      <p:sp>
        <p:nvSpPr>
          <p:cNvPr id="17" name="Text Box 513">
            <a:extLst>
              <a:ext uri="{FF2B5EF4-FFF2-40B4-BE49-F238E27FC236}">
                <a16:creationId xmlns:a16="http://schemas.microsoft.com/office/drawing/2014/main" id="{657E5B78-16B8-73C1-296C-9D854E18C665}"/>
              </a:ext>
            </a:extLst>
          </p:cNvPr>
          <p:cNvSpPr txBox="1">
            <a:spLocks noChangeArrowheads="1"/>
          </p:cNvSpPr>
          <p:nvPr/>
        </p:nvSpPr>
        <p:spPr bwMode="auto">
          <a:xfrm>
            <a:off x="20706653" y="27013209"/>
            <a:ext cx="1537397" cy="32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99" tIns="37500" rIns="74999" bIns="37500">
            <a:spAutoFit/>
          </a:bodyPr>
          <a:lstStyle>
            <a:lvl1pPr defTabSz="3600450">
              <a:spcBef>
                <a:spcPct val="20000"/>
              </a:spcBef>
              <a:buChar char="•"/>
              <a:defRPr sz="2400">
                <a:solidFill>
                  <a:schemeClr val="tx2"/>
                </a:solidFill>
                <a:latin typeface="Arial" panose="020B0604020202020204" pitchFamily="34" charset="0"/>
                <a:ea typeface="MS PGothic" panose="020B0600070205080204" pitchFamily="34" charset="-128"/>
              </a:defRPr>
            </a:lvl1pPr>
            <a:lvl2pPr marL="742950" indent="-285750" defTabSz="3600450">
              <a:spcBef>
                <a:spcPct val="20000"/>
              </a:spcBef>
              <a:buChar char="–"/>
              <a:defRPr sz="2400">
                <a:solidFill>
                  <a:schemeClr val="tx2"/>
                </a:solidFill>
                <a:latin typeface="Arial" panose="020B0604020202020204" pitchFamily="34" charset="0"/>
                <a:ea typeface="MS PGothic" panose="020B0600070205080204" pitchFamily="34" charset="-128"/>
              </a:defRPr>
            </a:lvl2pPr>
            <a:lvl3pPr marL="1143000" indent="-228600" defTabSz="3600450">
              <a:spcBef>
                <a:spcPct val="20000"/>
              </a:spcBef>
              <a:buChar char="•"/>
              <a:defRPr sz="2000">
                <a:solidFill>
                  <a:schemeClr val="tx1"/>
                </a:solidFill>
                <a:latin typeface="Arial" panose="020B0604020202020204" pitchFamily="34" charset="0"/>
                <a:ea typeface="MS PGothic" panose="020B0600070205080204" pitchFamily="34" charset="-128"/>
              </a:defRPr>
            </a:lvl3pPr>
            <a:lvl4pPr marL="16002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defTabSz="3600450">
              <a:spcBef>
                <a:spcPct val="20000"/>
              </a:spcBef>
              <a:buChar char="»"/>
              <a:defRPr sz="1600">
                <a:solidFill>
                  <a:schemeClr val="tx1"/>
                </a:solidFill>
                <a:latin typeface="Arial" panose="020B0604020202020204" pitchFamily="34" charset="0"/>
                <a:ea typeface="MS PGothic" panose="020B0600070205080204" pitchFamily="34" charset="-128"/>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FontTx/>
              <a:buNone/>
            </a:pPr>
            <a:r>
              <a:rPr lang="en-US" altLang="fr-FR" sz="1600" dirty="0">
                <a:latin typeface="Arial Narrow" panose="020B0606020202030204" pitchFamily="34" charset="0"/>
              </a:rPr>
              <a:t>Figure 5</a:t>
            </a:r>
          </a:p>
        </p:txBody>
      </p:sp>
    </p:spTree>
    <p:extLst>
      <p:ext uri="{BB962C8B-B14F-4D97-AF65-F5344CB8AC3E}">
        <p14:creationId xmlns:p14="http://schemas.microsoft.com/office/powerpoint/2010/main" val="1368911485"/>
      </p:ext>
    </p:extLst>
  </p:cSld>
  <p:clrMapOvr>
    <a:masterClrMapping/>
  </p:clrMapOvr>
</p:sld>
</file>

<file path=ppt/theme/theme1.xml><?xml version="1.0" encoding="utf-8"?>
<a:theme xmlns:a="http://schemas.openxmlformats.org/drawingml/2006/main" name="Custom Design">
  <a:themeElements>
    <a:clrScheme name="Custom 14">
      <a:dk1>
        <a:srgbClr val="002336"/>
      </a:dk1>
      <a:lt1>
        <a:srgbClr val="FFFFFF"/>
      </a:lt1>
      <a:dk2>
        <a:srgbClr val="000000"/>
      </a:dk2>
      <a:lt2>
        <a:srgbClr val="FFFFFF"/>
      </a:lt2>
      <a:accent1>
        <a:srgbClr val="002368"/>
      </a:accent1>
      <a:accent2>
        <a:srgbClr val="A3C2FF"/>
      </a:accent2>
      <a:accent3>
        <a:srgbClr val="CDDEFF"/>
      </a:accent3>
      <a:accent4>
        <a:srgbClr val="E1EBFF"/>
      </a:accent4>
      <a:accent5>
        <a:srgbClr val="2F75FF"/>
      </a:accent5>
      <a:accent6>
        <a:srgbClr val="0042C7"/>
      </a:accent6>
      <a:hlink>
        <a:srgbClr val="002D89"/>
      </a:hlink>
      <a:folHlink>
        <a:srgbClr val="002D89"/>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Narrow"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Narrow"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D73AF3E563EC24B97576BBBF243514F" ma:contentTypeVersion="10" ma:contentTypeDescription="Stvaranje novog dokumenta." ma:contentTypeScope="" ma:versionID="057dc865bf1378a185aa4c18f10a5039">
  <xsd:schema xmlns:xsd="http://www.w3.org/2001/XMLSchema" xmlns:xs="http://www.w3.org/2001/XMLSchema" xmlns:p="http://schemas.microsoft.com/office/2006/metadata/properties" xmlns:ns2="f5fec78a-a0fd-4252-a393-fdbbe739d348" xmlns:ns3="f9302162-ff98-41a3-9ece-c8b9a369ac28" targetNamespace="http://schemas.microsoft.com/office/2006/metadata/properties" ma:root="true" ma:fieldsID="e868cc94087c2a78634aa20f6a1c20c1" ns2:_="" ns3:_="">
    <xsd:import namespace="f5fec78a-a0fd-4252-a393-fdbbe739d348"/>
    <xsd:import namespace="f9302162-ff98-41a3-9ece-c8b9a369ac2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fec78a-a0fd-4252-a393-fdbbe739d3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Oznake slika" ma:readOnly="false" ma:fieldId="{5cf76f15-5ced-4ddc-b409-7134ff3c332f}" ma:taxonomyMulti="true" ma:sspId="6757d6a1-fa1d-432d-8c38-102514a22a7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302162-ff98-41a3-9ece-c8b9a369ac2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e1d243-2728-4961-b3ab-31161f552805}" ma:internalName="TaxCatchAll" ma:showField="CatchAllData" ma:web="f9302162-ff98-41a3-9ece-c8b9a369ac2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sadržaja"/>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5fec78a-a0fd-4252-a393-fdbbe739d348">
      <Terms xmlns="http://schemas.microsoft.com/office/infopath/2007/PartnerControls"/>
    </lcf76f155ced4ddcb4097134ff3c332f>
    <TaxCatchAll xmlns="f9302162-ff98-41a3-9ece-c8b9a369ac28" xsi:nil="true"/>
  </documentManagement>
</p:properties>
</file>

<file path=customXml/itemProps1.xml><?xml version="1.0" encoding="utf-8"?>
<ds:datastoreItem xmlns:ds="http://schemas.openxmlformats.org/officeDocument/2006/customXml" ds:itemID="{7E073AE8-4CFB-4909-A1DF-8385D78434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fec78a-a0fd-4252-a393-fdbbe739d348"/>
    <ds:schemaRef ds:uri="f9302162-ff98-41a3-9ece-c8b9a369ac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8D159C-AE43-48FA-BC0B-E0FE85903595}">
  <ds:schemaRefs>
    <ds:schemaRef ds:uri="http://schemas.microsoft.com/sharepoint/v3/contenttype/forms"/>
  </ds:schemaRefs>
</ds:datastoreItem>
</file>

<file path=customXml/itemProps3.xml><?xml version="1.0" encoding="utf-8"?>
<ds:datastoreItem xmlns:ds="http://schemas.openxmlformats.org/officeDocument/2006/customXml" ds:itemID="{8E688C74-04C9-46BB-86CF-C359B5AA1E9B}">
  <ds:schemaRefs>
    <ds:schemaRef ds:uri="http://schemas.microsoft.com/office/infopath/2007/PartnerControls"/>
    <ds:schemaRef ds:uri="http://purl.org/dc/dcmitype/"/>
    <ds:schemaRef ds:uri="http://purl.org/dc/terms/"/>
    <ds:schemaRef ds:uri="http://schemas.openxmlformats.org/package/2006/metadata/core-properties"/>
    <ds:schemaRef ds:uri="http://schemas.microsoft.com/office/2006/documentManagement/types"/>
    <ds:schemaRef ds:uri="http://schemas.microsoft.com/office/2006/metadata/properties"/>
    <ds:schemaRef ds:uri="f9302162-ff98-41a3-9ece-c8b9a369ac28"/>
    <ds:schemaRef ds:uri="f5fec78a-a0fd-4252-a393-fdbbe739d348"/>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13339</TotalTime>
  <Words>911</Words>
  <Application>Microsoft Office PowerPoint</Application>
  <PresentationFormat>Custom</PresentationFormat>
  <Paragraphs>64</Paragraphs>
  <Slides>1</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10" baseType="lpstr">
      <vt:lpstr>MS PGothic</vt:lpstr>
      <vt:lpstr>MS PGothic</vt:lpstr>
      <vt:lpstr>Aptos</vt:lpstr>
      <vt:lpstr>Arial</vt:lpstr>
      <vt:lpstr>Arial Black</vt:lpstr>
      <vt:lpstr>Arial Narrow</vt:lpstr>
      <vt:lpstr>Calibri</vt:lpstr>
      <vt:lpstr>Custom Design</vt:lpstr>
      <vt:lpstr>Microsoft Excel Chart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Dario Babić</dc:creator>
  <cp:lastModifiedBy>Lucija Franković</cp:lastModifiedBy>
  <cp:revision>6</cp:revision>
  <dcterms:created xsi:type="dcterms:W3CDTF">2024-02-28T17:23:07Z</dcterms:created>
  <dcterms:modified xsi:type="dcterms:W3CDTF">2026-09-15T06:21:22Z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0x0101004D73AF3E563EC24B97576BBBF243514F</vt:lpwstr>
  </property>
  <property fmtid="{D5CDD505-2E9C-101B-9397-08002B2CF9AE}" pid="3" name="MediaServiceImageTags">
    <vt:lpwstr/>
  </property>
</Properties>
</file>